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48" r:id="rId1"/>
  </p:sldMasterIdLst>
  <p:notesMasterIdLst>
    <p:notesMasterId r:id="rId22"/>
  </p:notesMasterIdLst>
  <p:sldIdLst>
    <p:sldId id="257" r:id="rId2"/>
    <p:sldId id="258" r:id="rId3"/>
    <p:sldId id="259" r:id="rId4"/>
    <p:sldId id="260" r:id="rId5"/>
    <p:sldId id="261" r:id="rId6"/>
    <p:sldId id="262" r:id="rId7"/>
    <p:sldId id="263" r:id="rId8"/>
    <p:sldId id="264" r:id="rId9"/>
    <p:sldId id="265" r:id="rId10"/>
    <p:sldId id="266" r:id="rId11"/>
    <p:sldId id="268" r:id="rId12"/>
    <p:sldId id="269" r:id="rId13"/>
    <p:sldId id="270" r:id="rId14"/>
    <p:sldId id="271" r:id="rId15"/>
    <p:sldId id="272" r:id="rId16"/>
    <p:sldId id="273" r:id="rId17"/>
    <p:sldId id="274" r:id="rId18"/>
    <p:sldId id="275" r:id="rId19"/>
    <p:sldId id="276" r:id="rId20"/>
    <p:sldId id="277" r:id="rId21"/>
  </p:sldIdLst>
  <p:sldSz cx="14630400" cy="8229600"/>
  <p:notesSz cx="8229600" cy="14630400"/>
  <p:embeddedFontLst>
    <p:embeddedFont>
      <p:font typeface="Book Antiqua" pitchFamily="18" charset="0"/>
      <p:regular r:id="rId23"/>
      <p:bold r:id="rId24"/>
      <p:italic r:id="rId25"/>
      <p:boldItalic r:id="rId26"/>
    </p:embeddedFont>
    <p:embeddedFont>
      <p:font typeface="Wingdings 2" pitchFamily="18" charset="2"/>
      <p:regular r:id="rId27"/>
    </p:embeddedFont>
    <p:embeddedFont>
      <p:font typeface="Lucida Sans" pitchFamily="34" charset="0"/>
      <p:regular r:id="rId28"/>
      <p:bold r:id="rId29"/>
      <p:italic r:id="rId30"/>
      <p:boldItalic r:id="rId31"/>
    </p:embeddedFont>
    <p:embeddedFont>
      <p:font typeface="Wingdings 3" pitchFamily="18" charset="2"/>
      <p:regular r:id="rId32"/>
    </p:embeddedFont>
    <p:embeddedFont>
      <p:font typeface="Calibri" pitchFamily="34" charset="0"/>
      <p:regular r:id="rId33"/>
      <p:bold r:id="rId34"/>
      <p:italic r:id="rId35"/>
      <p:boldItalic r:id="rId36"/>
    </p:embeddedFont>
    <p:embeddedFont>
      <p:font typeface="宋体" pitchFamily="2" charset="-122"/>
      <p:regular r:id="rId37"/>
    </p:embeddedFont>
    <p:embeddedFont>
      <p:font typeface="Merriweather" charset="0"/>
      <p:regular r:id="rId38"/>
    </p:embeddedFont>
  </p:embeddedFontLst>
  <p:defaultTextStyle>
    <a:defPPr>
      <a:defRPr lang="en-US"/>
    </a:defPPr>
    <a:lvl1pPr marL="0" algn="l" defTabSz="914354" rtl="0" eaLnBrk="1" latinLnBrk="0" hangingPunct="1">
      <a:defRPr sz="1900" kern="1200">
        <a:solidFill>
          <a:schemeClr val="tx1"/>
        </a:solidFill>
        <a:latin typeface="+mn-lt"/>
        <a:ea typeface="+mn-ea"/>
        <a:cs typeface="+mn-cs"/>
      </a:defRPr>
    </a:lvl1pPr>
    <a:lvl2pPr marL="457177"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1"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3"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7" algn="l" defTabSz="914354" rtl="0" eaLnBrk="1" latinLnBrk="0" hangingPunct="1">
      <a:defRPr sz="1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02" d="100"/>
          <a:sy n="102" d="100"/>
        </p:scale>
        <p:origin x="-90" y="16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38"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1048839"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DBF978EB-2CBD-4DF9-AF21-848D6CAB6681}" type="datetimeFigureOut">
              <a:rPr lang="en-IN" smtClean="0"/>
              <a:t>15-11-2024</a:t>
            </a:fld>
            <a:endParaRPr lang="en-IN"/>
          </a:p>
        </p:txBody>
      </p:sp>
      <p:sp>
        <p:nvSpPr>
          <p:cNvPr id="1048840"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1048841"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1048842"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1048843"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5E40CF19-5D83-4430-98F0-C0840D6380F7}" type="slidenum">
              <a:rPr lang="en-IN" smtClean="0"/>
              <a:t>‹#›</a:t>
            </a:fld>
            <a:endParaRPr lang="en-IN"/>
          </a:p>
        </p:txBody>
      </p:sp>
    </p:spTree>
    <p:extLst>
      <p:ext uri="{BB962C8B-B14F-4D97-AF65-F5344CB8AC3E}">
        <p14:creationId xmlns:p14="http://schemas.microsoft.com/office/powerpoint/2010/main" val="133595267"/>
      </p:ext>
    </p:extLst>
  </p:cSld>
  <p:clrMap bg1="lt1" tx1="dk1" bg2="lt2" tx2="dk2" accent1="accent1" accent2="accent2" accent3="accent3" accent4="accent4" accent5="accent5" accent6="accent6" hlink="hlink" folHlink="folHlink"/>
  <p:notesStyle>
    <a:lvl1pPr marL="0" algn="l" defTabSz="914354" rtl="0" eaLnBrk="1" latinLnBrk="0" hangingPunct="1">
      <a:defRPr sz="1100" kern="1200">
        <a:solidFill>
          <a:schemeClr val="tx1"/>
        </a:solidFill>
        <a:latin typeface="+mn-lt"/>
        <a:ea typeface="+mn-ea"/>
        <a:cs typeface="+mn-cs"/>
      </a:defRPr>
    </a:lvl1pPr>
    <a:lvl2pPr marL="457177" algn="l" defTabSz="914354" rtl="0" eaLnBrk="1" latinLnBrk="0" hangingPunct="1">
      <a:defRPr sz="1100" kern="1200">
        <a:solidFill>
          <a:schemeClr val="tx1"/>
        </a:solidFill>
        <a:latin typeface="+mn-lt"/>
        <a:ea typeface="+mn-ea"/>
        <a:cs typeface="+mn-cs"/>
      </a:defRPr>
    </a:lvl2pPr>
    <a:lvl3pPr marL="914354" algn="l" defTabSz="914354" rtl="0" eaLnBrk="1" latinLnBrk="0" hangingPunct="1">
      <a:defRPr sz="1100" kern="1200">
        <a:solidFill>
          <a:schemeClr val="tx1"/>
        </a:solidFill>
        <a:latin typeface="+mn-lt"/>
        <a:ea typeface="+mn-ea"/>
        <a:cs typeface="+mn-cs"/>
      </a:defRPr>
    </a:lvl3pPr>
    <a:lvl4pPr marL="1371531" algn="l" defTabSz="914354" rtl="0" eaLnBrk="1" latinLnBrk="0" hangingPunct="1">
      <a:defRPr sz="1100" kern="1200">
        <a:solidFill>
          <a:schemeClr val="tx1"/>
        </a:solidFill>
        <a:latin typeface="+mn-lt"/>
        <a:ea typeface="+mn-ea"/>
        <a:cs typeface="+mn-cs"/>
      </a:defRPr>
    </a:lvl4pPr>
    <a:lvl5pPr marL="1828709" algn="l" defTabSz="914354" rtl="0" eaLnBrk="1" latinLnBrk="0" hangingPunct="1">
      <a:defRPr sz="1100" kern="1200">
        <a:solidFill>
          <a:schemeClr val="tx1"/>
        </a:solidFill>
        <a:latin typeface="+mn-lt"/>
        <a:ea typeface="+mn-ea"/>
        <a:cs typeface="+mn-cs"/>
      </a:defRPr>
    </a:lvl5pPr>
    <a:lvl6pPr marL="2285886" algn="l" defTabSz="914354" rtl="0" eaLnBrk="1" latinLnBrk="0" hangingPunct="1">
      <a:defRPr sz="1100" kern="1200">
        <a:solidFill>
          <a:schemeClr val="tx1"/>
        </a:solidFill>
        <a:latin typeface="+mn-lt"/>
        <a:ea typeface="+mn-ea"/>
        <a:cs typeface="+mn-cs"/>
      </a:defRPr>
    </a:lvl6pPr>
    <a:lvl7pPr marL="2743063" algn="l" defTabSz="914354" rtl="0" eaLnBrk="1" latinLnBrk="0" hangingPunct="1">
      <a:defRPr sz="1100" kern="1200">
        <a:solidFill>
          <a:schemeClr val="tx1"/>
        </a:solidFill>
        <a:latin typeface="+mn-lt"/>
        <a:ea typeface="+mn-ea"/>
        <a:cs typeface="+mn-cs"/>
      </a:defRPr>
    </a:lvl7pPr>
    <a:lvl8pPr marL="3200240" algn="l" defTabSz="914354" rtl="0" eaLnBrk="1" latinLnBrk="0" hangingPunct="1">
      <a:defRPr sz="1100" kern="1200">
        <a:solidFill>
          <a:schemeClr val="tx1"/>
        </a:solidFill>
        <a:latin typeface="+mn-lt"/>
        <a:ea typeface="+mn-ea"/>
        <a:cs typeface="+mn-cs"/>
      </a:defRPr>
    </a:lvl8pPr>
    <a:lvl9pPr marL="3657417" algn="l" defTabSz="91435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1" name="Slide Image Placeholder 1"/>
          <p:cNvSpPr>
            <a:spLocks noGrp="1" noRot="1" noChangeAspect="1"/>
          </p:cNvSpPr>
          <p:nvPr>
            <p:ph type="sldImg"/>
          </p:nvPr>
        </p:nvSpPr>
        <p:spPr>
          <a:xfrm>
            <a:off x="-762000" y="1096963"/>
            <a:ext cx="9753600" cy="5486400"/>
          </a:xfrm>
        </p:spPr>
      </p:sp>
      <p:sp>
        <p:nvSpPr>
          <p:cNvPr id="1048582" name="Notes Placeholder 2"/>
          <p:cNvSpPr>
            <a:spLocks noGrp="1"/>
          </p:cNvSpPr>
          <p:nvPr>
            <p:ph type="body" idx="1"/>
          </p:nvPr>
        </p:nvSpPr>
        <p:spPr/>
        <p:txBody>
          <a:bodyPr/>
          <a:lstStyle/>
          <a:p>
            <a:endParaRPr lang="en-US" dirty="0"/>
          </a:p>
        </p:txBody>
      </p:sp>
      <p:sp>
        <p:nvSpPr>
          <p:cNvPr id="1048583"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0" name="Slide Image Placeholder 1"/>
          <p:cNvSpPr>
            <a:spLocks noGrp="1" noRot="1" noChangeAspect="1"/>
          </p:cNvSpPr>
          <p:nvPr>
            <p:ph type="sldImg"/>
          </p:nvPr>
        </p:nvSpPr>
        <p:spPr>
          <a:xfrm>
            <a:off x="-762000" y="1096963"/>
            <a:ext cx="9753600" cy="5486400"/>
          </a:xfrm>
        </p:spPr>
      </p:sp>
      <p:sp>
        <p:nvSpPr>
          <p:cNvPr id="1048721" name="Notes Placeholder 2"/>
          <p:cNvSpPr>
            <a:spLocks noGrp="1"/>
          </p:cNvSpPr>
          <p:nvPr>
            <p:ph type="body" idx="1"/>
          </p:nvPr>
        </p:nvSpPr>
        <p:spPr/>
        <p:txBody>
          <a:bodyPr/>
          <a:lstStyle/>
          <a:p>
            <a:endParaRPr lang="en-US" dirty="0"/>
          </a:p>
        </p:txBody>
      </p:sp>
      <p:sp>
        <p:nvSpPr>
          <p:cNvPr id="1048722"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38" name="Slide Image Placeholder 1"/>
          <p:cNvSpPr>
            <a:spLocks noGrp="1" noRot="1" noChangeAspect="1"/>
          </p:cNvSpPr>
          <p:nvPr>
            <p:ph type="sldImg"/>
          </p:nvPr>
        </p:nvSpPr>
        <p:spPr>
          <a:xfrm>
            <a:off x="-762000" y="1096963"/>
            <a:ext cx="9753600" cy="5486400"/>
          </a:xfrm>
        </p:spPr>
      </p:sp>
      <p:sp>
        <p:nvSpPr>
          <p:cNvPr id="1048739" name="Notes Placeholder 2"/>
          <p:cNvSpPr>
            <a:spLocks noGrp="1"/>
          </p:cNvSpPr>
          <p:nvPr>
            <p:ph type="body" idx="1"/>
          </p:nvPr>
        </p:nvSpPr>
        <p:spPr/>
        <p:txBody>
          <a:bodyPr/>
          <a:lstStyle/>
          <a:p>
            <a:endParaRPr lang="en-US" dirty="0"/>
          </a:p>
        </p:txBody>
      </p:sp>
      <p:sp>
        <p:nvSpPr>
          <p:cNvPr id="1048740"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4" name="Slide Image Placeholder 1"/>
          <p:cNvSpPr>
            <a:spLocks noGrp="1" noRot="1" noChangeAspect="1"/>
          </p:cNvSpPr>
          <p:nvPr>
            <p:ph type="sldImg"/>
          </p:nvPr>
        </p:nvSpPr>
        <p:spPr>
          <a:xfrm>
            <a:off x="-762000" y="1096963"/>
            <a:ext cx="9753600" cy="5486400"/>
          </a:xfrm>
        </p:spPr>
      </p:sp>
      <p:sp>
        <p:nvSpPr>
          <p:cNvPr id="1048755" name="Notes Placeholder 2"/>
          <p:cNvSpPr>
            <a:spLocks noGrp="1"/>
          </p:cNvSpPr>
          <p:nvPr>
            <p:ph type="body" idx="1"/>
          </p:nvPr>
        </p:nvSpPr>
        <p:spPr/>
        <p:txBody>
          <a:bodyPr/>
          <a:lstStyle/>
          <a:p>
            <a:endParaRPr lang="en-US" dirty="0"/>
          </a:p>
        </p:txBody>
      </p:sp>
      <p:sp>
        <p:nvSpPr>
          <p:cNvPr id="1048756"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63" name="Slide Image Placeholder 1"/>
          <p:cNvSpPr>
            <a:spLocks noGrp="1" noRot="1" noChangeAspect="1"/>
          </p:cNvSpPr>
          <p:nvPr>
            <p:ph type="sldImg"/>
          </p:nvPr>
        </p:nvSpPr>
        <p:spPr>
          <a:xfrm>
            <a:off x="-762000" y="1096963"/>
            <a:ext cx="9753600" cy="5486400"/>
          </a:xfrm>
        </p:spPr>
      </p:sp>
      <p:sp>
        <p:nvSpPr>
          <p:cNvPr id="1048764" name="Notes Placeholder 2"/>
          <p:cNvSpPr>
            <a:spLocks noGrp="1"/>
          </p:cNvSpPr>
          <p:nvPr>
            <p:ph type="body" idx="1"/>
          </p:nvPr>
        </p:nvSpPr>
        <p:spPr/>
        <p:txBody>
          <a:bodyPr/>
          <a:lstStyle/>
          <a:p>
            <a:endParaRPr lang="en-US" dirty="0"/>
          </a:p>
        </p:txBody>
      </p:sp>
      <p:sp>
        <p:nvSpPr>
          <p:cNvPr id="1048765"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73" name="Slide Image Placeholder 1"/>
          <p:cNvSpPr>
            <a:spLocks noGrp="1" noRot="1" noChangeAspect="1"/>
          </p:cNvSpPr>
          <p:nvPr>
            <p:ph type="sldImg"/>
          </p:nvPr>
        </p:nvSpPr>
        <p:spPr>
          <a:xfrm>
            <a:off x="-762000" y="1096963"/>
            <a:ext cx="9753600" cy="5486400"/>
          </a:xfrm>
        </p:spPr>
      </p:sp>
      <p:sp>
        <p:nvSpPr>
          <p:cNvPr id="1048774" name="Notes Placeholder 2"/>
          <p:cNvSpPr>
            <a:spLocks noGrp="1"/>
          </p:cNvSpPr>
          <p:nvPr>
            <p:ph type="body" idx="1"/>
          </p:nvPr>
        </p:nvSpPr>
        <p:spPr/>
        <p:txBody>
          <a:bodyPr/>
          <a:lstStyle/>
          <a:p>
            <a:endParaRPr lang="en-US" dirty="0"/>
          </a:p>
        </p:txBody>
      </p:sp>
      <p:sp>
        <p:nvSpPr>
          <p:cNvPr id="1048775"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0" name="Slide Image Placeholder 1"/>
          <p:cNvSpPr>
            <a:spLocks noGrp="1" noRot="1" noChangeAspect="1"/>
          </p:cNvSpPr>
          <p:nvPr>
            <p:ph type="sldImg"/>
          </p:nvPr>
        </p:nvSpPr>
        <p:spPr>
          <a:xfrm>
            <a:off x="-762000" y="1096963"/>
            <a:ext cx="9753600" cy="5486400"/>
          </a:xfrm>
        </p:spPr>
      </p:sp>
      <p:sp>
        <p:nvSpPr>
          <p:cNvPr id="1048791" name="Notes Placeholder 2"/>
          <p:cNvSpPr>
            <a:spLocks noGrp="1"/>
          </p:cNvSpPr>
          <p:nvPr>
            <p:ph type="body" idx="1"/>
          </p:nvPr>
        </p:nvSpPr>
        <p:spPr/>
        <p:txBody>
          <a:bodyPr/>
          <a:lstStyle/>
          <a:p>
            <a:endParaRPr lang="en-US" dirty="0"/>
          </a:p>
        </p:txBody>
      </p:sp>
      <p:sp>
        <p:nvSpPr>
          <p:cNvPr id="1048792"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8" name="Slide Image Placeholder 1"/>
          <p:cNvSpPr>
            <a:spLocks noGrp="1" noRot="1" noChangeAspect="1"/>
          </p:cNvSpPr>
          <p:nvPr>
            <p:ph type="sldImg"/>
          </p:nvPr>
        </p:nvSpPr>
        <p:spPr>
          <a:xfrm>
            <a:off x="-762000" y="1096963"/>
            <a:ext cx="9753600" cy="5486400"/>
          </a:xfrm>
        </p:spPr>
      </p:sp>
      <p:sp>
        <p:nvSpPr>
          <p:cNvPr id="1048799" name="Notes Placeholder 2"/>
          <p:cNvSpPr>
            <a:spLocks noGrp="1"/>
          </p:cNvSpPr>
          <p:nvPr>
            <p:ph type="body" idx="1"/>
          </p:nvPr>
        </p:nvSpPr>
        <p:spPr/>
        <p:txBody>
          <a:bodyPr/>
          <a:lstStyle/>
          <a:p>
            <a:endParaRPr lang="en-US" dirty="0"/>
          </a:p>
        </p:txBody>
      </p:sp>
      <p:sp>
        <p:nvSpPr>
          <p:cNvPr id="1048800"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15" name="Slide Image Placeholder 1"/>
          <p:cNvSpPr>
            <a:spLocks noGrp="1" noRot="1" noChangeAspect="1"/>
          </p:cNvSpPr>
          <p:nvPr>
            <p:ph type="sldImg"/>
          </p:nvPr>
        </p:nvSpPr>
        <p:spPr>
          <a:xfrm>
            <a:off x="-762000" y="1096963"/>
            <a:ext cx="9753600" cy="5486400"/>
          </a:xfrm>
        </p:spPr>
      </p:sp>
      <p:sp>
        <p:nvSpPr>
          <p:cNvPr id="1048816" name="Notes Placeholder 2"/>
          <p:cNvSpPr>
            <a:spLocks noGrp="1"/>
          </p:cNvSpPr>
          <p:nvPr>
            <p:ph type="body" idx="1"/>
          </p:nvPr>
        </p:nvSpPr>
        <p:spPr/>
        <p:txBody>
          <a:bodyPr/>
          <a:lstStyle/>
          <a:p>
            <a:endParaRPr lang="en-US" dirty="0"/>
          </a:p>
        </p:txBody>
      </p:sp>
      <p:sp>
        <p:nvSpPr>
          <p:cNvPr id="1048817"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5" name="Slide Image Placeholder 1"/>
          <p:cNvSpPr>
            <a:spLocks noGrp="1" noRot="1" noChangeAspect="1"/>
          </p:cNvSpPr>
          <p:nvPr>
            <p:ph type="sldImg"/>
          </p:nvPr>
        </p:nvSpPr>
        <p:spPr>
          <a:xfrm>
            <a:off x="-762000" y="1096963"/>
            <a:ext cx="9753600" cy="5486400"/>
          </a:xfrm>
        </p:spPr>
      </p:sp>
      <p:sp>
        <p:nvSpPr>
          <p:cNvPr id="1048826" name="Notes Placeholder 2"/>
          <p:cNvSpPr>
            <a:spLocks noGrp="1"/>
          </p:cNvSpPr>
          <p:nvPr>
            <p:ph type="body" idx="1"/>
          </p:nvPr>
        </p:nvSpPr>
        <p:spPr/>
        <p:txBody>
          <a:bodyPr/>
          <a:lstStyle/>
          <a:p>
            <a:endParaRPr lang="en-US" dirty="0"/>
          </a:p>
        </p:txBody>
      </p:sp>
      <p:sp>
        <p:nvSpPr>
          <p:cNvPr id="1048827"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0" name="Slide Image Placeholder 1"/>
          <p:cNvSpPr>
            <a:spLocks noGrp="1" noRot="1" noChangeAspect="1"/>
          </p:cNvSpPr>
          <p:nvPr>
            <p:ph type="sldImg"/>
          </p:nvPr>
        </p:nvSpPr>
        <p:spPr>
          <a:xfrm>
            <a:off x="-762000" y="1096963"/>
            <a:ext cx="9753600" cy="5486400"/>
          </a:xfrm>
        </p:spPr>
      </p:sp>
      <p:sp>
        <p:nvSpPr>
          <p:cNvPr id="1048831" name="Notes Placeholder 2"/>
          <p:cNvSpPr>
            <a:spLocks noGrp="1"/>
          </p:cNvSpPr>
          <p:nvPr>
            <p:ph type="body" idx="1"/>
          </p:nvPr>
        </p:nvSpPr>
        <p:spPr/>
        <p:txBody>
          <a:bodyPr/>
          <a:lstStyle/>
          <a:p>
            <a:endParaRPr lang="en-US" dirty="0"/>
          </a:p>
        </p:txBody>
      </p:sp>
      <p:sp>
        <p:nvSpPr>
          <p:cNvPr id="1048832"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Slide Image Placeholder 1"/>
          <p:cNvSpPr>
            <a:spLocks noGrp="1" noRot="1" noChangeAspect="1"/>
          </p:cNvSpPr>
          <p:nvPr>
            <p:ph type="sldImg"/>
          </p:nvPr>
        </p:nvSpPr>
        <p:spPr>
          <a:xfrm>
            <a:off x="-762000" y="1096963"/>
            <a:ext cx="9753600" cy="5486400"/>
          </a:xfrm>
        </p:spPr>
      </p:sp>
      <p:sp>
        <p:nvSpPr>
          <p:cNvPr id="1048596" name="Notes Placeholder 2"/>
          <p:cNvSpPr>
            <a:spLocks noGrp="1"/>
          </p:cNvSpPr>
          <p:nvPr>
            <p:ph type="body" idx="1"/>
          </p:nvPr>
        </p:nvSpPr>
        <p:spPr/>
        <p:txBody>
          <a:bodyPr/>
          <a:lstStyle/>
          <a:p>
            <a:endParaRPr lang="en-US" dirty="0"/>
          </a:p>
        </p:txBody>
      </p:sp>
      <p:sp>
        <p:nvSpPr>
          <p:cNvPr id="1048597"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35" name="Slide Image Placeholder 1"/>
          <p:cNvSpPr>
            <a:spLocks noGrp="1" noRot="1" noChangeAspect="1"/>
          </p:cNvSpPr>
          <p:nvPr>
            <p:ph type="sldImg"/>
          </p:nvPr>
        </p:nvSpPr>
        <p:spPr>
          <a:xfrm>
            <a:off x="-762000" y="1096963"/>
            <a:ext cx="9753600" cy="5486400"/>
          </a:xfrm>
        </p:spPr>
      </p:sp>
      <p:sp>
        <p:nvSpPr>
          <p:cNvPr id="1048836" name="Notes Placeholder 2"/>
          <p:cNvSpPr>
            <a:spLocks noGrp="1"/>
          </p:cNvSpPr>
          <p:nvPr>
            <p:ph type="body" idx="1"/>
          </p:nvPr>
        </p:nvSpPr>
        <p:spPr/>
        <p:txBody>
          <a:bodyPr/>
          <a:lstStyle/>
          <a:p>
            <a:endParaRPr lang="en-US" dirty="0"/>
          </a:p>
        </p:txBody>
      </p:sp>
      <p:sp>
        <p:nvSpPr>
          <p:cNvPr id="1048837"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6" name="Slide Image Placeholder 1"/>
          <p:cNvSpPr>
            <a:spLocks noGrp="1" noRot="1" noChangeAspect="1"/>
          </p:cNvSpPr>
          <p:nvPr>
            <p:ph type="sldImg"/>
          </p:nvPr>
        </p:nvSpPr>
        <p:spPr>
          <a:xfrm>
            <a:off x="-762000" y="1096963"/>
            <a:ext cx="9753600" cy="5486400"/>
          </a:xfrm>
        </p:spPr>
      </p:sp>
      <p:sp>
        <p:nvSpPr>
          <p:cNvPr id="1048607" name="Notes Placeholder 2"/>
          <p:cNvSpPr>
            <a:spLocks noGrp="1"/>
          </p:cNvSpPr>
          <p:nvPr>
            <p:ph type="body" idx="1"/>
          </p:nvPr>
        </p:nvSpPr>
        <p:spPr/>
        <p:txBody>
          <a:bodyPr/>
          <a:lstStyle/>
          <a:p>
            <a:endParaRPr lang="en-US" dirty="0"/>
          </a:p>
        </p:txBody>
      </p:sp>
      <p:sp>
        <p:nvSpPr>
          <p:cNvPr id="1048608"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Slide Image Placeholder 1"/>
          <p:cNvSpPr>
            <a:spLocks noGrp="1" noRot="1" noChangeAspect="1"/>
          </p:cNvSpPr>
          <p:nvPr>
            <p:ph type="sldImg"/>
          </p:nvPr>
        </p:nvSpPr>
        <p:spPr>
          <a:xfrm>
            <a:off x="-762000" y="1096963"/>
            <a:ext cx="9753600" cy="5486400"/>
          </a:xfrm>
        </p:spPr>
      </p:sp>
      <p:sp>
        <p:nvSpPr>
          <p:cNvPr id="1048618" name="Notes Placeholder 2"/>
          <p:cNvSpPr>
            <a:spLocks noGrp="1"/>
          </p:cNvSpPr>
          <p:nvPr>
            <p:ph type="body" idx="1"/>
          </p:nvPr>
        </p:nvSpPr>
        <p:spPr/>
        <p:txBody>
          <a:bodyPr/>
          <a:lstStyle/>
          <a:p>
            <a:endParaRPr lang="en-US" dirty="0"/>
          </a:p>
        </p:txBody>
      </p:sp>
      <p:sp>
        <p:nvSpPr>
          <p:cNvPr id="1048619"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Slide Image Placeholder 1"/>
          <p:cNvSpPr>
            <a:spLocks noGrp="1" noRot="1" noChangeAspect="1"/>
          </p:cNvSpPr>
          <p:nvPr>
            <p:ph type="sldImg"/>
          </p:nvPr>
        </p:nvSpPr>
        <p:spPr>
          <a:xfrm>
            <a:off x="-762000" y="1096963"/>
            <a:ext cx="9753600" cy="5486400"/>
          </a:xfrm>
        </p:spPr>
      </p:sp>
      <p:sp>
        <p:nvSpPr>
          <p:cNvPr id="1048631" name="Notes Placeholder 2"/>
          <p:cNvSpPr>
            <a:spLocks noGrp="1"/>
          </p:cNvSpPr>
          <p:nvPr>
            <p:ph type="body" idx="1"/>
          </p:nvPr>
        </p:nvSpPr>
        <p:spPr/>
        <p:txBody>
          <a:bodyPr/>
          <a:lstStyle/>
          <a:p>
            <a:endParaRPr lang="en-US" dirty="0"/>
          </a:p>
        </p:txBody>
      </p:sp>
      <p:sp>
        <p:nvSpPr>
          <p:cNvPr id="1048632"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Slide Image Placeholder 1"/>
          <p:cNvSpPr>
            <a:spLocks noGrp="1" noRot="1" noChangeAspect="1"/>
          </p:cNvSpPr>
          <p:nvPr>
            <p:ph type="sldImg"/>
          </p:nvPr>
        </p:nvSpPr>
        <p:spPr>
          <a:xfrm>
            <a:off x="-762000" y="1096963"/>
            <a:ext cx="9753600" cy="5486400"/>
          </a:xfrm>
        </p:spPr>
      </p:sp>
      <p:sp>
        <p:nvSpPr>
          <p:cNvPr id="1048652" name="Notes Placeholder 2"/>
          <p:cNvSpPr>
            <a:spLocks noGrp="1"/>
          </p:cNvSpPr>
          <p:nvPr>
            <p:ph type="body" idx="1"/>
          </p:nvPr>
        </p:nvSpPr>
        <p:spPr/>
        <p:txBody>
          <a:bodyPr/>
          <a:lstStyle/>
          <a:p>
            <a:endParaRPr lang="en-US" dirty="0"/>
          </a:p>
        </p:txBody>
      </p:sp>
      <p:sp>
        <p:nvSpPr>
          <p:cNvPr id="1048653"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Slide Image Placeholder 1"/>
          <p:cNvSpPr>
            <a:spLocks noGrp="1" noRot="1" noChangeAspect="1"/>
          </p:cNvSpPr>
          <p:nvPr>
            <p:ph type="sldImg"/>
          </p:nvPr>
        </p:nvSpPr>
        <p:spPr>
          <a:xfrm>
            <a:off x="-762000" y="1096963"/>
            <a:ext cx="9753600" cy="5486400"/>
          </a:xfrm>
        </p:spPr>
      </p:sp>
      <p:sp>
        <p:nvSpPr>
          <p:cNvPr id="1048673" name="Notes Placeholder 2"/>
          <p:cNvSpPr>
            <a:spLocks noGrp="1"/>
          </p:cNvSpPr>
          <p:nvPr>
            <p:ph type="body" idx="1"/>
          </p:nvPr>
        </p:nvSpPr>
        <p:spPr/>
        <p:txBody>
          <a:bodyPr/>
          <a:lstStyle/>
          <a:p>
            <a:endParaRPr lang="en-US" dirty="0"/>
          </a:p>
        </p:txBody>
      </p:sp>
      <p:sp>
        <p:nvSpPr>
          <p:cNvPr id="104867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Slide Image Placeholder 1"/>
          <p:cNvSpPr>
            <a:spLocks noGrp="1" noRot="1" noChangeAspect="1"/>
          </p:cNvSpPr>
          <p:nvPr>
            <p:ph type="sldImg"/>
          </p:nvPr>
        </p:nvSpPr>
        <p:spPr>
          <a:xfrm>
            <a:off x="-762000" y="1096963"/>
            <a:ext cx="9753600" cy="5486400"/>
          </a:xfrm>
        </p:spPr>
      </p:sp>
      <p:sp>
        <p:nvSpPr>
          <p:cNvPr id="1048684" name="Notes Placeholder 2"/>
          <p:cNvSpPr>
            <a:spLocks noGrp="1"/>
          </p:cNvSpPr>
          <p:nvPr>
            <p:ph type="body" idx="1"/>
          </p:nvPr>
        </p:nvSpPr>
        <p:spPr/>
        <p:txBody>
          <a:bodyPr/>
          <a:lstStyle/>
          <a:p>
            <a:endParaRPr lang="en-US" dirty="0"/>
          </a:p>
        </p:txBody>
      </p:sp>
      <p:sp>
        <p:nvSpPr>
          <p:cNvPr id="1048685"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0" name="Slide Image Placeholder 1"/>
          <p:cNvSpPr>
            <a:spLocks noGrp="1" noRot="1" noChangeAspect="1"/>
          </p:cNvSpPr>
          <p:nvPr>
            <p:ph type="sldImg"/>
          </p:nvPr>
        </p:nvSpPr>
        <p:spPr>
          <a:xfrm>
            <a:off x="-762000" y="1096963"/>
            <a:ext cx="9753600" cy="5486400"/>
          </a:xfrm>
        </p:spPr>
      </p:sp>
      <p:sp>
        <p:nvSpPr>
          <p:cNvPr id="1048701" name="Notes Placeholder 2"/>
          <p:cNvSpPr>
            <a:spLocks noGrp="1"/>
          </p:cNvSpPr>
          <p:nvPr>
            <p:ph type="body" idx="1"/>
          </p:nvPr>
        </p:nvSpPr>
        <p:spPr/>
        <p:txBody>
          <a:bodyPr/>
          <a:lstStyle/>
          <a:p>
            <a:endParaRPr lang="en-US" dirty="0"/>
          </a:p>
        </p:txBody>
      </p:sp>
      <p:sp>
        <p:nvSpPr>
          <p:cNvPr id="1048702"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675248" y="1645920"/>
            <a:ext cx="13167360" cy="2194560"/>
          </a:xfrm>
        </p:spPr>
        <p:txBody>
          <a:bodyPr vert="horz" lIns="65311" tIns="0" rIns="65311" bIns="0" anchor="b">
            <a:normAutofit/>
            <a:scene3d>
              <a:camera prst="orthographicFront"/>
              <a:lightRig rig="soft" dir="t">
                <a:rot lat="0" lon="0" rev="17220000"/>
              </a:lightRig>
            </a:scene3d>
            <a:sp3d prstMaterial="softEdge">
              <a:bevelT w="38100" h="38100"/>
            </a:sp3d>
          </a:bodyPr>
          <a:lstStyle>
            <a:lvl1pPr>
              <a:defRPr sz="6900" b="1" cap="all"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27000" dist="200000" dir="2700000" algn="tl" rotWithShape="0">
                    <a:srgbClr val="000000">
                      <a:alpha val="30000"/>
                    </a:srgbClr>
                  </a:outerShdw>
                </a:effectLst>
              </a:defRPr>
            </a:lvl1pPr>
          </a:lstStyle>
          <a:p>
            <a:r>
              <a:rPr kumimoji="0" lang="en-US" smtClean="0"/>
              <a:t>Click to edit Master title style</a:t>
            </a:r>
            <a:endParaRPr kumimoji="0" lang="en-US"/>
          </a:p>
        </p:txBody>
      </p:sp>
      <p:sp>
        <p:nvSpPr>
          <p:cNvPr id="28" name="Date Placeholder 27"/>
          <p:cNvSpPr>
            <a:spLocks noGrp="1"/>
          </p:cNvSpPr>
          <p:nvPr>
            <p:ph type="dt" sz="half" idx="10"/>
          </p:nvPr>
        </p:nvSpPr>
        <p:spPr/>
        <p:txBody>
          <a:bodyPr/>
          <a:lstStyle/>
          <a:p>
            <a:fld id="{7D0065BE-0657-4A47-90AD-C21C55E16B19}" type="datetime4">
              <a:rPr lang="en-US" smtClean="0"/>
              <a:pPr/>
              <a:t>November 15, 2024</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a:lstStyle/>
          <a:p>
            <a:fld id="{2754ED01-E2A0-4C1E-8E21-014B99041579}" type="slidenum">
              <a:rPr lang="en-US" smtClean="0"/>
              <a:pPr/>
              <a:t>‹#›</a:t>
            </a:fld>
            <a:endParaRPr lang="en-US"/>
          </a:p>
        </p:txBody>
      </p:sp>
      <p:sp>
        <p:nvSpPr>
          <p:cNvPr id="9" name="Subtitle 8"/>
          <p:cNvSpPr>
            <a:spLocks noGrp="1"/>
          </p:cNvSpPr>
          <p:nvPr>
            <p:ph type="subTitle" idx="1"/>
          </p:nvPr>
        </p:nvSpPr>
        <p:spPr>
          <a:xfrm>
            <a:off x="2194560" y="3998038"/>
            <a:ext cx="10241280" cy="2103120"/>
          </a:xfrm>
        </p:spPr>
        <p:txBody>
          <a:bodyPr/>
          <a:lstStyle>
            <a:lvl1pPr marL="0" indent="0" algn="ctr">
              <a:buNone/>
              <a:defRPr>
                <a:solidFill>
                  <a:schemeClr val="tx1"/>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lstStyle>
          <a:p>
            <a:r>
              <a:rPr kumimoji="0" lang="en-US" smtClean="0"/>
              <a:t>Click to edit Master subtitle style</a:t>
            </a:r>
            <a:endParaRPr kumimoji="0"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16C3AA4-67BE-44F7-809A-3582401494AF}" type="datetime4">
              <a:rPr lang="en-US" smtClean="0"/>
              <a:pPr/>
              <a:t>November 15,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329566"/>
            <a:ext cx="3291840" cy="702183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731520" y="329566"/>
            <a:ext cx="9631680" cy="702183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5172EEB-1769-4776-AD69-E7C1260563EB}" type="datetime4">
              <a:rPr lang="en-US" smtClean="0"/>
              <a:pPr/>
              <a:t>November 15,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47BB8AF-C16A-4836-A92D-61834B5F0BA5}" type="datetime4">
              <a:rPr lang="en-US" smtClean="0"/>
              <a:pPr/>
              <a:t>November 15,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560320" y="731520"/>
            <a:ext cx="11338560" cy="2194560"/>
          </a:xfrm>
        </p:spPr>
        <p:txBody>
          <a:bodyPr vert="horz" bIns="0" anchor="b">
            <a:noAutofit/>
            <a:scene3d>
              <a:camera prst="orthographicFront"/>
              <a:lightRig rig="soft" dir="t">
                <a:rot lat="0" lon="0" rev="17220000"/>
              </a:lightRig>
            </a:scene3d>
            <a:sp3d prstMaterial="softEdge">
              <a:bevelT w="38100" h="38100"/>
              <a:contourClr>
                <a:schemeClr val="tx2">
                  <a:shade val="50000"/>
                </a:schemeClr>
              </a:contourClr>
            </a:sp3d>
          </a:bodyPr>
          <a:lstStyle>
            <a:lvl1pPr algn="l" rtl="0">
              <a:spcBef>
                <a:spcPct val="0"/>
              </a:spcBef>
              <a:buNone/>
              <a:defRPr sz="6900" b="1" cap="none" baseline="0">
                <a:ln w="6350">
                  <a:noFill/>
                </a:ln>
                <a:solidFill>
                  <a:schemeClr val="accent1">
                    <a:tint val="90000"/>
                    <a:satMod val="120000"/>
                  </a:schemeClr>
                </a:solidFill>
                <a:effectLst>
                  <a:outerShdw blurRad="114300" dist="101600" dir="2700000" algn="tl" rotWithShape="0">
                    <a:srgbClr val="000000">
                      <a:alpha val="40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560320" y="3009343"/>
            <a:ext cx="11338560" cy="1811654"/>
          </a:xfrm>
        </p:spPr>
        <p:txBody>
          <a:bodyPr anchor="t"/>
          <a:lstStyle>
            <a:lvl1pPr marL="104498" indent="0" algn="l">
              <a:buNone/>
              <a:defRPr sz="29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47D2193-4505-4A75-99BB-880C6989A757}" type="datetime4">
              <a:rPr lang="en-US" smtClean="0"/>
              <a:pPr/>
              <a:t>November 15,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2679680" y="7700011"/>
            <a:ext cx="1219200" cy="438150"/>
          </a:xfrm>
        </p:spPr>
        <p:txBody>
          <a:bodyPr/>
          <a:lstStyle/>
          <a:p>
            <a:fld id="{2754ED01-E2A0-4C1E-8E21-014B9904157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731520" y="1920240"/>
            <a:ext cx="6461760" cy="5431156"/>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7437120" y="1920240"/>
            <a:ext cx="6461760" cy="5431156"/>
          </a:xfrm>
        </p:spPr>
        <p:txBody>
          <a:bodyPr/>
          <a:lstStyle>
            <a:lvl1pPr>
              <a:defRPr sz="3700"/>
            </a:lvl1pPr>
            <a:lvl2pPr>
              <a:defRPr sz="3400"/>
            </a:lvl2pPr>
            <a:lvl3pPr>
              <a:defRPr sz="2900"/>
            </a:lvl3pPr>
            <a:lvl4pPr>
              <a:defRPr sz="26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13A18F4-33C3-445B-924C-31108C51719C}" type="datetime4">
              <a:rPr lang="en-US" smtClean="0"/>
              <a:pPr/>
              <a:t>November 15,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7660"/>
            <a:ext cx="13167360" cy="13716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31520" y="1842135"/>
            <a:ext cx="6464301" cy="901064"/>
          </a:xfrm>
        </p:spPr>
        <p:txBody>
          <a:bodyPr anchor="ctr"/>
          <a:lstStyle>
            <a:lvl1pPr marL="0" indent="0">
              <a:buNone/>
              <a:defRPr sz="3400" b="0" cap="all" baseline="0">
                <a:solidFill>
                  <a:schemeClr val="tx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7432041" y="1842135"/>
            <a:ext cx="6466840" cy="901064"/>
          </a:xfrm>
        </p:spPr>
        <p:txBody>
          <a:bodyPr anchor="ctr"/>
          <a:lstStyle>
            <a:lvl1pPr marL="0" indent="0">
              <a:buNone/>
              <a:defRPr sz="3400" b="0" cap="all" baseline="0">
                <a:solidFill>
                  <a:schemeClr val="tx1"/>
                </a:solidFill>
              </a:defRPr>
            </a:lvl1pPr>
            <a:lvl2pPr>
              <a:buNone/>
              <a:defRPr sz="2900" b="1"/>
            </a:lvl2pPr>
            <a:lvl3pPr>
              <a:buNone/>
              <a:defRPr sz="2600" b="1"/>
            </a:lvl3pPr>
            <a:lvl4pPr>
              <a:buNone/>
              <a:defRPr sz="2300" b="1"/>
            </a:lvl4pPr>
            <a:lvl5pPr>
              <a:buNone/>
              <a:defRPr sz="23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731520" y="2834640"/>
            <a:ext cx="6464301" cy="451675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7432041" y="2834640"/>
            <a:ext cx="6466840" cy="4516756"/>
          </a:xfrm>
        </p:spPr>
        <p:txBody>
          <a:bodyPr/>
          <a:lstStyle>
            <a:lvl1pPr>
              <a:defRPr sz="3400"/>
            </a:lvl1pPr>
            <a:lvl2pPr>
              <a:defRPr sz="2900"/>
            </a:lvl2pPr>
            <a:lvl3pPr>
              <a:defRPr sz="2600"/>
            </a:lvl3pPr>
            <a:lvl4pPr>
              <a:defRPr sz="2300"/>
            </a:lvl4pPr>
            <a:lvl5pPr>
              <a:defRPr sz="23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AF7543A-E259-478F-9E0D-57BA40E442B7}" type="datetime4">
              <a:rPr lang="en-US" smtClean="0"/>
              <a:pPr/>
              <a:t>November 15,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EFB012D-77A1-44B0-BB26-329BA1EE55C9}" type="datetime4">
              <a:rPr lang="en-US" smtClean="0"/>
              <a:pPr/>
              <a:t>November 15,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B7499E-3031-413E-B01E-B94970708CAA}" type="datetime4">
              <a:rPr lang="en-US" smtClean="0"/>
              <a:pPr/>
              <a:t>November 15,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vert="horz" anchor="b">
            <a:normAutofit/>
            <a:sp3d prstMaterial="softEdge"/>
          </a:bodyPr>
          <a:lstStyle>
            <a:lvl1pPr algn="l">
              <a:buNone/>
              <a:defRPr sz="3100" b="0">
                <a:ln w="6350">
                  <a:noFill/>
                </a:ln>
                <a:solidFill>
                  <a:schemeClr val="accent1">
                    <a:tint val="73000"/>
                    <a:satMod val="180000"/>
                  </a:schemeClr>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31521" y="1828800"/>
            <a:ext cx="4813301" cy="5522596"/>
          </a:xfrm>
        </p:spPr>
        <p:txBody>
          <a:bodyPr/>
          <a:lstStyle>
            <a:lvl1pPr marL="0" indent="0">
              <a:buNone/>
              <a:defRPr sz="2000"/>
            </a:lvl1pPr>
            <a:lvl2pPr>
              <a:buNone/>
              <a:defRPr sz="1700"/>
            </a:lvl2pPr>
            <a:lvl3pPr>
              <a:buNone/>
              <a:defRPr sz="1400"/>
            </a:lvl3pPr>
            <a:lvl4pPr>
              <a:buNone/>
              <a:defRPr sz="1300"/>
            </a:lvl4pPr>
            <a:lvl5pPr>
              <a:buNone/>
              <a:defRPr sz="13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5720080" y="327660"/>
            <a:ext cx="8178800" cy="7023736"/>
          </a:xfrm>
        </p:spPr>
        <p:txBody>
          <a:bodyPr/>
          <a:lstStyle>
            <a:lvl1pPr>
              <a:defRPr sz="3700"/>
            </a:lvl1pPr>
            <a:lvl2pPr>
              <a:defRPr sz="3400"/>
            </a:lvl2pPr>
            <a:lvl3pPr>
              <a:defRPr sz="3100"/>
            </a:lvl3pPr>
            <a:lvl4pPr>
              <a:defRPr sz="2900"/>
            </a:lvl4pPr>
            <a:lvl5pPr>
              <a:defRPr sz="2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C7EAB0C-2220-4D0E-A0DD-DB7FA0F742F4}" type="datetime4">
              <a:rPr lang="en-US" smtClean="0"/>
              <a:pPr/>
              <a:t>November 15, 2024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80" y="731520"/>
            <a:ext cx="8778240" cy="626746"/>
          </a:xfrm>
        </p:spPr>
        <p:txBody>
          <a:bodyPr lIns="65311" rIns="65311" bIns="0" anchor="b">
            <a:sp3d prstMaterial="softEdge"/>
          </a:bodyPr>
          <a:lstStyle>
            <a:lvl1pPr algn="ctr">
              <a:buNone/>
              <a:defRPr sz="29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926080" y="2198370"/>
            <a:ext cx="8778240" cy="4754880"/>
          </a:xfrm>
          <a:solidFill>
            <a:schemeClr val="bg2"/>
          </a:solidFill>
          <a:ln w="44450" cap="sq" cmpd="sng" algn="ctr">
            <a:solidFill>
              <a:srgbClr val="FFFFFF"/>
            </a:solidFill>
            <a:prstDash val="solid"/>
            <a:miter lim="800000"/>
          </a:ln>
          <a:effectLst>
            <a:outerShdw blurRad="190500" dist="228600" dir="2700000" sy="90000">
              <a:srgbClr val="000000">
                <a:alpha val="25000"/>
              </a:srgbClr>
            </a:outerShdw>
          </a:effectLst>
          <a:scene3d>
            <a:camera prst="orthographicFront">
              <a:rot lat="0" lon="0" rev="0"/>
            </a:camera>
            <a:lightRig rig="balanced" dir="tr">
              <a:rot lat="0" lon="0" rev="2700000"/>
            </a:lightRig>
          </a:scene3d>
          <a:sp3d prstMaterial="matte">
            <a:contourClr>
              <a:schemeClr val="tx2">
                <a:shade val="50000"/>
              </a:schemeClr>
            </a:contourClr>
          </a:sp3d>
        </p:spPr>
        <p:style>
          <a:lnRef idx="3">
            <a:schemeClr val="lt1"/>
          </a:lnRef>
          <a:fillRef idx="1">
            <a:schemeClr val="accent1"/>
          </a:fillRef>
          <a:effectRef idx="1">
            <a:schemeClr val="accent1"/>
          </a:effectRef>
          <a:fontRef idx="minor">
            <a:schemeClr val="lt1"/>
          </a:fontRef>
        </p:style>
        <p:txBody>
          <a:bodyPr anchor="t"/>
          <a:lstStyle>
            <a:lvl1pPr marL="0" indent="0" algn="l" rtl="0" eaLnBrk="1" latinLnBrk="0" hangingPunct="1">
              <a:buNone/>
              <a:defRPr sz="4600"/>
            </a:lvl1pPr>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4" name="Text Placeholder 3"/>
          <p:cNvSpPr>
            <a:spLocks noGrp="1"/>
          </p:cNvSpPr>
          <p:nvPr>
            <p:ph type="body" sz="half" idx="2"/>
          </p:nvPr>
        </p:nvSpPr>
        <p:spPr>
          <a:xfrm>
            <a:off x="2926080" y="1400145"/>
            <a:ext cx="8778240" cy="636422"/>
          </a:xfrm>
        </p:spPr>
        <p:txBody>
          <a:bodyPr lIns="65311" tIns="65311" rIns="65311" anchor="t"/>
          <a:lstStyle>
            <a:lvl1pPr marL="0" indent="0" algn="ctr">
              <a:buNone/>
              <a:defRPr sz="2000"/>
            </a:lvl1pPr>
            <a:lvl2pPr>
              <a:defRPr sz="1700"/>
            </a:lvl2pPr>
            <a:lvl3pPr>
              <a:defRPr sz="1400"/>
            </a:lvl3pPr>
            <a:lvl4pPr>
              <a:defRPr sz="1300"/>
            </a:lvl4pPr>
            <a:lvl5pPr>
              <a:defRPr sz="13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E3416D63-31BF-4B94-B6C5-E20B2C63F515}" type="datetime4">
              <a:rPr lang="en-US" smtClean="0"/>
              <a:pPr/>
              <a:t>November 15,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731520" y="329566"/>
            <a:ext cx="13167360" cy="1371600"/>
          </a:xfrm>
          <a:prstGeom prst="rect">
            <a:avLst/>
          </a:prstGeom>
        </p:spPr>
        <p:txBody>
          <a:bodyPr vert="horz" lIns="130622" tIns="65311" rIns="130622" bIns="65311" anchor="ctr">
            <a:normAutofit/>
            <a:scene3d>
              <a:camera prst="orthographicFront"/>
              <a:lightRig rig="soft" dir="t">
                <a:rot lat="0" lon="0" rev="16800000"/>
              </a:lightRig>
            </a:scene3d>
            <a:sp3d prstMaterial="softEdge">
              <a:bevelT w="38100" h="38100"/>
            </a:sp3d>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731520" y="1920240"/>
            <a:ext cx="13167360" cy="5650992"/>
          </a:xfrm>
          <a:prstGeom prst="rect">
            <a:avLst/>
          </a:prstGeom>
        </p:spPr>
        <p:txBody>
          <a:bodyPr vert="horz" lIns="130622" tIns="65311" rIns="130622" bIns="65311">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731520" y="7700011"/>
            <a:ext cx="3413760" cy="438150"/>
          </a:xfrm>
          <a:prstGeom prst="rect">
            <a:avLst/>
          </a:prstGeom>
        </p:spPr>
        <p:txBody>
          <a:bodyPr vert="horz" lIns="130622" tIns="65311" rIns="130622" bIns="65311" anchor="b"/>
          <a:lstStyle>
            <a:lvl1pPr algn="l" eaLnBrk="1" latinLnBrk="0" hangingPunct="1">
              <a:defRPr kumimoji="0" sz="1700">
                <a:solidFill>
                  <a:schemeClr val="tx1">
                    <a:shade val="50000"/>
                  </a:schemeClr>
                </a:solidFill>
              </a:defRPr>
            </a:lvl1pPr>
          </a:lstStyle>
          <a:p>
            <a:fld id="{62B1B13E-D5AF-485E-81A1-82A140076526}" type="datetime4">
              <a:rPr lang="en-US" smtClean="0"/>
              <a:pPr/>
              <a:t>November 15, 2024</a:t>
            </a:fld>
            <a:endParaRPr lang="en-US" dirty="0"/>
          </a:p>
        </p:txBody>
      </p:sp>
      <p:sp>
        <p:nvSpPr>
          <p:cNvPr id="3" name="Footer Placeholder 2"/>
          <p:cNvSpPr>
            <a:spLocks noGrp="1"/>
          </p:cNvSpPr>
          <p:nvPr>
            <p:ph type="ftr" sz="quarter" idx="3"/>
          </p:nvPr>
        </p:nvSpPr>
        <p:spPr>
          <a:xfrm>
            <a:off x="4998720" y="7700011"/>
            <a:ext cx="4632960" cy="438150"/>
          </a:xfrm>
          <a:prstGeom prst="rect">
            <a:avLst/>
          </a:prstGeom>
        </p:spPr>
        <p:txBody>
          <a:bodyPr vert="horz" lIns="130622" tIns="65311" rIns="130622" bIns="65311" anchor="b"/>
          <a:lstStyle>
            <a:lvl1pPr algn="ctr" eaLnBrk="1" latinLnBrk="0" hangingPunct="1">
              <a:defRPr kumimoji="0" sz="1700">
                <a:solidFill>
                  <a:schemeClr val="tx1">
                    <a:shade val="50000"/>
                  </a:schemeClr>
                </a:solidFill>
              </a:defRPr>
            </a:lvl1pPr>
          </a:lstStyle>
          <a:p>
            <a:endParaRPr lang="en-US" dirty="0"/>
          </a:p>
        </p:txBody>
      </p:sp>
      <p:sp>
        <p:nvSpPr>
          <p:cNvPr id="23" name="Slide Number Placeholder 22"/>
          <p:cNvSpPr>
            <a:spLocks noGrp="1"/>
          </p:cNvSpPr>
          <p:nvPr>
            <p:ph type="sldNum" sz="quarter" idx="4"/>
          </p:nvPr>
        </p:nvSpPr>
        <p:spPr>
          <a:xfrm>
            <a:off x="12679680" y="7700011"/>
            <a:ext cx="1219200" cy="438150"/>
          </a:xfrm>
          <a:prstGeom prst="rect">
            <a:avLst/>
          </a:prstGeom>
        </p:spPr>
        <p:txBody>
          <a:bodyPr vert="horz" lIns="0" tIns="65311" rIns="0" bIns="65311" anchor="b"/>
          <a:lstStyle>
            <a:lvl1pPr algn="r" eaLnBrk="1" latinLnBrk="0" hangingPunct="1">
              <a:defRPr kumimoji="0" sz="1700">
                <a:solidFill>
                  <a:schemeClr val="tx1">
                    <a:shade val="50000"/>
                  </a:schemeClr>
                </a:solidFill>
              </a:defRPr>
            </a:lvl1pPr>
          </a:lstStyle>
          <a:p>
            <a:fld id="{2754ED01-E2A0-4C1E-8E21-014B99041579}"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Lst>
  <p:hf sldNum="0" hdr="0" ftr="0" dt="0"/>
  <p:txStyles>
    <p:titleStyle>
      <a:lvl1pPr algn="ctr" rtl="0" eaLnBrk="1" latinLnBrk="0" hangingPunct="1">
        <a:spcBef>
          <a:spcPct val="0"/>
        </a:spcBef>
        <a:buNone/>
        <a:defRPr kumimoji="0" sz="5900" b="1" kern="1200" cap="none" baseline="0">
          <a:ln w="6350">
            <a:noFill/>
          </a:ln>
          <a:gradFill>
            <a:gsLst>
              <a:gs pos="0">
                <a:schemeClr val="accent1">
                  <a:tint val="73000"/>
                  <a:satMod val="145000"/>
                </a:schemeClr>
              </a:gs>
              <a:gs pos="73000">
                <a:schemeClr val="accent1">
                  <a:tint val="73000"/>
                  <a:satMod val="145000"/>
                </a:schemeClr>
              </a:gs>
              <a:gs pos="100000">
                <a:schemeClr val="accent1">
                  <a:tint val="83000"/>
                  <a:satMod val="143000"/>
                </a:schemeClr>
              </a:gs>
            </a:gsLst>
            <a:lin ang="4800000" scaled="1"/>
          </a:gradFill>
          <a:effectLst>
            <a:outerShdw blurRad="114300" dist="101600" dir="2700000" algn="tl" rotWithShape="0">
              <a:srgbClr val="000000">
                <a:alpha val="40000"/>
              </a:srgbClr>
            </a:outerShdw>
          </a:effectLst>
          <a:latin typeface="+mj-lt"/>
          <a:ea typeface="+mj-ea"/>
          <a:cs typeface="+mj-cs"/>
        </a:defRPr>
      </a:lvl1pPr>
    </p:titleStyle>
    <p:bodyStyle>
      <a:lvl1pPr marL="783732" indent="-587799" algn="l" rtl="0" eaLnBrk="1" latinLnBrk="0" hangingPunct="1">
        <a:spcBef>
          <a:spcPct val="20000"/>
        </a:spcBef>
        <a:buClr>
          <a:schemeClr val="tx1">
            <a:shade val="95000"/>
          </a:schemeClr>
        </a:buClr>
        <a:buSzPct val="65000"/>
        <a:buFont typeface="Wingdings 2"/>
        <a:buChar char=""/>
        <a:defRPr kumimoji="0" sz="4000" kern="1200">
          <a:solidFill>
            <a:schemeClr val="tx1"/>
          </a:solidFill>
          <a:latin typeface="+mn-lt"/>
          <a:ea typeface="+mn-ea"/>
          <a:cs typeface="+mn-cs"/>
        </a:defRPr>
      </a:lvl1pPr>
      <a:lvl2pPr marL="1240909" indent="-404928" algn="l" rtl="0" eaLnBrk="1" latinLnBrk="0" hangingPunct="1">
        <a:spcBef>
          <a:spcPct val="20000"/>
        </a:spcBef>
        <a:buClr>
          <a:schemeClr val="tx1"/>
        </a:buClr>
        <a:buSzPct val="80000"/>
        <a:buFont typeface="Wingdings 2"/>
        <a:buChar char=""/>
        <a:defRPr kumimoji="0" sz="3400" kern="1200">
          <a:solidFill>
            <a:schemeClr val="tx1"/>
          </a:solidFill>
          <a:latin typeface="+mn-lt"/>
          <a:ea typeface="+mn-ea"/>
          <a:cs typeface="+mn-cs"/>
        </a:defRPr>
      </a:lvl2pPr>
      <a:lvl3pPr marL="1619713" indent="-326555" algn="l" rtl="0" eaLnBrk="1" latinLnBrk="0" hangingPunct="1">
        <a:spcBef>
          <a:spcPct val="20000"/>
        </a:spcBef>
        <a:buClr>
          <a:schemeClr val="tx1"/>
        </a:buClr>
        <a:buSzPct val="95000"/>
        <a:buFont typeface="Wingdings"/>
        <a:buChar char=""/>
        <a:defRPr kumimoji="0" sz="3100" kern="1200">
          <a:solidFill>
            <a:schemeClr val="tx1"/>
          </a:solidFill>
          <a:latin typeface="+mn-lt"/>
          <a:ea typeface="+mn-ea"/>
          <a:cs typeface="+mn-cs"/>
        </a:defRPr>
      </a:lvl3pPr>
      <a:lvl4pPr marL="1933206" indent="-261244" algn="l" rtl="0" eaLnBrk="1" latinLnBrk="0" hangingPunct="1">
        <a:spcBef>
          <a:spcPct val="20000"/>
        </a:spcBef>
        <a:buClr>
          <a:schemeClr val="tx1"/>
        </a:buClr>
        <a:buSzPct val="100000"/>
        <a:buFont typeface="Wingdings 3"/>
        <a:buChar char=""/>
        <a:defRPr kumimoji="0" sz="2900" kern="1200">
          <a:solidFill>
            <a:schemeClr val="tx1"/>
          </a:solidFill>
          <a:latin typeface="+mn-lt"/>
          <a:ea typeface="+mn-ea"/>
          <a:cs typeface="+mn-cs"/>
        </a:defRPr>
      </a:lvl4pPr>
      <a:lvl5pPr marL="2207512" indent="-261244" algn="l" rtl="0" eaLnBrk="1" latinLnBrk="0" hangingPunct="1">
        <a:spcBef>
          <a:spcPct val="20000"/>
        </a:spcBef>
        <a:buClr>
          <a:schemeClr val="tx1"/>
        </a:buClr>
        <a:buFont typeface="Wingdings 2"/>
        <a:buChar char=""/>
        <a:defRPr kumimoji="0" sz="2900" kern="1200">
          <a:solidFill>
            <a:schemeClr val="tx1"/>
          </a:solidFill>
          <a:latin typeface="+mn-lt"/>
          <a:ea typeface="+mn-ea"/>
          <a:cs typeface="+mn-cs"/>
        </a:defRPr>
      </a:lvl5pPr>
      <a:lvl6pPr marL="2521005" indent="-261244" algn="l" rtl="0" eaLnBrk="1" latinLnBrk="0" hangingPunct="1">
        <a:spcBef>
          <a:spcPct val="20000"/>
        </a:spcBef>
        <a:buClr>
          <a:schemeClr val="tx1"/>
        </a:buClr>
        <a:buFont typeface="Wingdings 3"/>
        <a:buChar char=""/>
        <a:defRPr kumimoji="0" sz="2600" kern="1200">
          <a:solidFill>
            <a:schemeClr val="tx1"/>
          </a:solidFill>
          <a:latin typeface="+mn-lt"/>
          <a:ea typeface="+mn-ea"/>
          <a:cs typeface="+mn-cs"/>
        </a:defRPr>
      </a:lvl6pPr>
      <a:lvl7pPr marL="2808374" indent="-261244" algn="l" rtl="0" eaLnBrk="1" latinLnBrk="0" hangingPunct="1">
        <a:spcBef>
          <a:spcPct val="20000"/>
        </a:spcBef>
        <a:buClr>
          <a:schemeClr val="tx1"/>
        </a:buClr>
        <a:buFont typeface="Wingdings 2"/>
        <a:buChar char=""/>
        <a:defRPr kumimoji="0" sz="2300" kern="1200">
          <a:solidFill>
            <a:schemeClr val="tx1"/>
          </a:solidFill>
          <a:latin typeface="+mn-lt"/>
          <a:ea typeface="+mn-ea"/>
          <a:cs typeface="+mn-cs"/>
        </a:defRPr>
      </a:lvl7pPr>
      <a:lvl8pPr marL="3095742" indent="-261244" algn="l" rtl="0" eaLnBrk="1" latinLnBrk="0" hangingPunct="1">
        <a:spcBef>
          <a:spcPct val="20000"/>
        </a:spcBef>
        <a:buClr>
          <a:schemeClr val="tx1"/>
        </a:buClr>
        <a:buFont typeface="Wingdings 2"/>
        <a:buChar char=""/>
        <a:defRPr kumimoji="0" sz="2000" kern="1200">
          <a:solidFill>
            <a:schemeClr val="tx1"/>
          </a:solidFill>
          <a:latin typeface="+mn-lt"/>
          <a:ea typeface="+mn-ea"/>
          <a:cs typeface="+mn-cs"/>
        </a:defRPr>
      </a:lvl8pPr>
      <a:lvl9pPr marL="3383111" indent="-261244" algn="l" rtl="0" eaLnBrk="1" latinLnBrk="0" hangingPunct="1">
        <a:spcBef>
          <a:spcPct val="20000"/>
        </a:spcBef>
        <a:buClr>
          <a:schemeClr val="tx1"/>
        </a:buClr>
        <a:buFont typeface="Wingdings 2"/>
        <a:buChar char=""/>
        <a:defRPr kumimoji="0" sz="20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097154" name="Image 0" descr="preencoded.png"/>
          <p:cNvPicPr>
            <a:picLocks noChangeAspect="1"/>
          </p:cNvPicPr>
          <p:nvPr/>
        </p:nvPicPr>
        <p:blipFill>
          <a:blip r:embed="rId3"/>
          <a:stretch>
            <a:fillRect/>
          </a:stretch>
        </p:blipFill>
        <p:spPr>
          <a:xfrm>
            <a:off x="158620" y="311405"/>
            <a:ext cx="5138057" cy="7847045"/>
          </a:xfrm>
          <a:prstGeom prst="rect">
            <a:avLst/>
          </a:prstGeom>
        </p:spPr>
      </p:pic>
      <p:sp>
        <p:nvSpPr>
          <p:cNvPr id="1048577" name="Text 0"/>
          <p:cNvSpPr/>
          <p:nvPr/>
        </p:nvSpPr>
        <p:spPr>
          <a:xfrm>
            <a:off x="5865007" y="5683"/>
            <a:ext cx="8084259" cy="2128838"/>
          </a:xfrm>
          <a:prstGeom prst="rect">
            <a:avLst/>
          </a:prstGeom>
          <a:noFill/>
        </p:spPr>
        <p:txBody>
          <a:bodyPr wrap="square" lIns="0" tIns="0" rIns="0" bIns="0" rtlCol="0" anchor="t"/>
          <a:lstStyle/>
          <a:p>
            <a:pPr>
              <a:lnSpc>
                <a:spcPts val="8350"/>
              </a:lnSpc>
            </a:pPr>
            <a:r>
              <a:rPr lang="en-US" sz="6700" dirty="0">
                <a:solidFill>
                  <a:schemeClr val="bg1"/>
                </a:solidFill>
                <a:latin typeface="Merriweather" pitchFamily="34" charset="0"/>
                <a:ea typeface="Merriweather" pitchFamily="34" charset="-122"/>
                <a:cs typeface="Merriweather" pitchFamily="34" charset="-120"/>
              </a:rPr>
              <a:t>Travel Planning and Tracking </a:t>
            </a:r>
            <a:r>
              <a:rPr lang="en-US" sz="6700" dirty="0">
                <a:solidFill>
                  <a:schemeClr val="bg1"/>
                </a:solidFill>
                <a:latin typeface="Merriweather" pitchFamily="34" charset="0"/>
                <a:ea typeface="Merriweather" pitchFamily="34" charset="-122"/>
                <a:cs typeface="Merriweather" pitchFamily="34" charset="-120"/>
              </a:rPr>
              <a:t>App</a:t>
            </a:r>
          </a:p>
          <a:p>
            <a:pPr>
              <a:lnSpc>
                <a:spcPts val="8350"/>
              </a:lnSpc>
            </a:pPr>
            <a:r>
              <a:rPr lang="en-US" sz="4000" dirty="0" smtClean="0">
                <a:solidFill>
                  <a:schemeClr val="bg1"/>
                </a:solidFill>
                <a:latin typeface="Times New Roman" pitchFamily="18" charset="0"/>
                <a:cs typeface="Times New Roman" pitchFamily="18" charset="0"/>
              </a:rPr>
              <a:t>Team </a:t>
            </a:r>
            <a:r>
              <a:rPr lang="en-US" sz="4800" dirty="0" smtClean="0">
                <a:solidFill>
                  <a:schemeClr val="bg1"/>
                </a:solidFill>
                <a:latin typeface="Times New Roman" pitchFamily="18" charset="0"/>
                <a:cs typeface="Times New Roman" pitchFamily="18" charset="0"/>
              </a:rPr>
              <a:t>members</a:t>
            </a:r>
            <a:r>
              <a:rPr lang="en-US" sz="1800" dirty="0" smtClean="0">
                <a:solidFill>
                  <a:schemeClr val="bg1"/>
                </a:solidFill>
                <a:latin typeface="Merriweather" pitchFamily="34" charset="0"/>
              </a:rPr>
              <a:t>:</a:t>
            </a:r>
            <a:endParaRPr lang="en-US" sz="1800" dirty="0">
              <a:solidFill>
                <a:schemeClr val="bg1"/>
              </a:solidFill>
              <a:latin typeface="Merriweather" pitchFamily="34" charset="0"/>
            </a:endParaRPr>
          </a:p>
        </p:txBody>
      </p:sp>
      <p:sp>
        <p:nvSpPr>
          <p:cNvPr id="1048578" name="Text 1"/>
          <p:cNvSpPr/>
          <p:nvPr/>
        </p:nvSpPr>
        <p:spPr>
          <a:xfrm>
            <a:off x="6322207" y="5079935"/>
            <a:ext cx="7416403" cy="1184434"/>
          </a:xfrm>
          <a:prstGeom prst="rect">
            <a:avLst/>
          </a:prstGeom>
          <a:noFill/>
        </p:spPr>
        <p:txBody>
          <a:bodyPr wrap="square" lIns="0" tIns="0" rIns="0" bIns="0" rtlCol="0" anchor="t"/>
          <a:lstStyle/>
          <a:p>
            <a:pPr>
              <a:lnSpc>
                <a:spcPts val="3100"/>
              </a:lnSpc>
            </a:pPr>
            <a:r>
              <a:rPr lang="en-US" dirty="0"/>
              <a:t>.</a:t>
            </a:r>
            <a:endParaRPr lang="en-US" dirty="0"/>
          </a:p>
        </p:txBody>
      </p:sp>
      <p:sp>
        <p:nvSpPr>
          <p:cNvPr id="1048579" name="TextBox 9"/>
          <p:cNvSpPr txBox="1"/>
          <p:nvPr/>
        </p:nvSpPr>
        <p:spPr>
          <a:xfrm>
            <a:off x="5733661" y="3102472"/>
            <a:ext cx="8593494" cy="3954925"/>
          </a:xfrm>
          <a:prstGeom prst="rect">
            <a:avLst/>
          </a:prstGeom>
          <a:noFill/>
        </p:spPr>
        <p:txBody>
          <a:bodyPr wrap="square" lIns="91435" tIns="45718" rIns="91435" bIns="45718" rtlCol="0">
            <a:spAutoFit/>
          </a:bodyPr>
          <a:lstStyle/>
          <a:p>
            <a:r>
              <a:rPr lang="en-US" altLang="en-GB" sz="2900" dirty="0">
                <a:solidFill>
                  <a:schemeClr val="bg1"/>
                </a:solidFill>
              </a:rPr>
              <a:t>B.NANDHINI-6510B25E94179FC854E4C2D4B61FD63D</a:t>
            </a:r>
            <a:endParaRPr lang="zh-CN" altLang="en-US" dirty="0"/>
          </a:p>
          <a:p>
            <a:r>
              <a:rPr lang="en-US" altLang="en-GB" sz="2900" dirty="0">
                <a:solidFill>
                  <a:schemeClr val="bg1"/>
                </a:solidFill>
              </a:rPr>
              <a:t>B.KIRUTHIKA-6EAF64CE165A6B8A3E449854B4925354</a:t>
            </a:r>
            <a:endParaRPr lang="zh-CN" altLang="en-US" dirty="0"/>
          </a:p>
          <a:p>
            <a:r>
              <a:rPr lang="en-US" altLang="en-GB" sz="2900" dirty="0">
                <a:solidFill>
                  <a:schemeClr val="bg1"/>
                </a:solidFill>
              </a:rPr>
              <a:t>R.BAVITHRA- 79F3B0C94464423892E40537DBF279CE</a:t>
            </a:r>
            <a:endParaRPr lang="zh-CN" altLang="en-US" dirty="0"/>
          </a:p>
          <a:p>
            <a:r>
              <a:rPr lang="en-US" altLang="en-GB" sz="2900" dirty="0">
                <a:solidFill>
                  <a:schemeClr val="bg1"/>
                </a:solidFill>
              </a:rPr>
              <a:t>B.BAVANI-</a:t>
            </a:r>
            <a:endParaRPr lang="zh-CN" altLang="en-US" dirty="0"/>
          </a:p>
          <a:p>
            <a:r>
              <a:rPr lang="en-US" altLang="en-GB" sz="2900" dirty="0">
                <a:solidFill>
                  <a:schemeClr val="bg1"/>
                </a:solidFill>
              </a:rPr>
              <a:t>569DC3E545930279A4B409EA53EBC463</a:t>
            </a:r>
            <a:endParaRPr lang="zh-CN" altLang="en-US" dirty="0"/>
          </a:p>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79"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703" name="Text 0"/>
          <p:cNvSpPr/>
          <p:nvPr/>
        </p:nvSpPr>
        <p:spPr>
          <a:xfrm>
            <a:off x="6266856" y="736044"/>
            <a:ext cx="6497955" cy="696754"/>
          </a:xfrm>
          <a:prstGeom prst="rect">
            <a:avLst/>
          </a:prstGeom>
          <a:noFill/>
        </p:spPr>
        <p:txBody>
          <a:bodyPr wrap="none" lIns="0" tIns="0" rIns="0" bIns="0" rtlCol="0" anchor="t"/>
          <a:lstStyle/>
          <a:p>
            <a:pPr>
              <a:lnSpc>
                <a:spcPts val="5450"/>
              </a:lnSpc>
            </a:pPr>
            <a:r>
              <a:rPr lang="en-US" sz="4300" dirty="0">
                <a:solidFill>
                  <a:srgbClr val="F5F0F0"/>
                </a:solidFill>
                <a:latin typeface="Merriweather" pitchFamily="34" charset="0"/>
                <a:ea typeface="Merriweather" pitchFamily="34" charset="-122"/>
                <a:cs typeface="Merriweather" pitchFamily="34" charset="-120"/>
              </a:rPr>
              <a:t>Organize Your Itinerary</a:t>
            </a:r>
            <a:endParaRPr lang="en-US" sz="4300" dirty="0"/>
          </a:p>
        </p:txBody>
      </p:sp>
      <p:sp>
        <p:nvSpPr>
          <p:cNvPr id="1048704" name="Shape 1"/>
          <p:cNvSpPr/>
          <p:nvPr/>
        </p:nvSpPr>
        <p:spPr>
          <a:xfrm>
            <a:off x="6586061" y="1767246"/>
            <a:ext cx="30480" cy="5726311"/>
          </a:xfrm>
          <a:prstGeom prst="roundRect">
            <a:avLst>
              <a:gd name="adj" fmla="val 307269"/>
            </a:avLst>
          </a:prstGeom>
          <a:solidFill>
            <a:srgbClr val="194A99"/>
          </a:solidFill>
        </p:spPr>
      </p:sp>
      <p:sp>
        <p:nvSpPr>
          <p:cNvPr id="1048705" name="Shape 2"/>
          <p:cNvSpPr/>
          <p:nvPr/>
        </p:nvSpPr>
        <p:spPr>
          <a:xfrm>
            <a:off x="6821627" y="2253496"/>
            <a:ext cx="780454" cy="30480"/>
          </a:xfrm>
          <a:prstGeom prst="roundRect">
            <a:avLst>
              <a:gd name="adj" fmla="val 307269"/>
            </a:avLst>
          </a:prstGeom>
          <a:solidFill>
            <a:srgbClr val="194A99"/>
          </a:solidFill>
        </p:spPr>
      </p:sp>
      <p:sp>
        <p:nvSpPr>
          <p:cNvPr id="1048706" name="Shape 3"/>
          <p:cNvSpPr/>
          <p:nvPr/>
        </p:nvSpPr>
        <p:spPr>
          <a:xfrm>
            <a:off x="6350496" y="2017989"/>
            <a:ext cx="501610" cy="501610"/>
          </a:xfrm>
          <a:prstGeom prst="roundRect">
            <a:avLst>
              <a:gd name="adj" fmla="val 18671"/>
            </a:avLst>
          </a:prstGeom>
          <a:solidFill>
            <a:srgbClr val="003180"/>
          </a:solidFill>
          <a:ln w="7620">
            <a:solidFill>
              <a:srgbClr val="194A99"/>
            </a:solidFill>
            <a:prstDash val="solid"/>
          </a:ln>
        </p:spPr>
      </p:sp>
      <p:sp>
        <p:nvSpPr>
          <p:cNvPr id="1048707" name="Text 4"/>
          <p:cNvSpPr/>
          <p:nvPr/>
        </p:nvSpPr>
        <p:spPr>
          <a:xfrm>
            <a:off x="6527661" y="2101572"/>
            <a:ext cx="147162" cy="334447"/>
          </a:xfrm>
          <a:prstGeom prst="rect">
            <a:avLst/>
          </a:prstGeom>
          <a:noFill/>
        </p:spPr>
        <p:txBody>
          <a:bodyPr wrap="none" lIns="0" tIns="0" rIns="0" bIns="0" rtlCol="0" anchor="t"/>
          <a:lstStyle/>
          <a:p>
            <a:pPr algn="ctr">
              <a:lnSpc>
                <a:spcPts val="2600"/>
              </a:lnSpc>
            </a:pPr>
            <a:r>
              <a:rPr lang="en-US" sz="2600" dirty="0">
                <a:solidFill>
                  <a:srgbClr val="E2E6E9"/>
                </a:solidFill>
                <a:latin typeface="Merriweather" pitchFamily="34" charset="0"/>
                <a:ea typeface="Merriweather" pitchFamily="34" charset="-122"/>
                <a:cs typeface="Merriweather" pitchFamily="34" charset="-120"/>
              </a:rPr>
              <a:t>1</a:t>
            </a:r>
            <a:endParaRPr lang="en-US" sz="2600" dirty="0"/>
          </a:p>
        </p:txBody>
      </p:sp>
      <p:sp>
        <p:nvSpPr>
          <p:cNvPr id="1048708" name="Text 5"/>
          <p:cNvSpPr/>
          <p:nvPr/>
        </p:nvSpPr>
        <p:spPr>
          <a:xfrm>
            <a:off x="7827646" y="1990130"/>
            <a:ext cx="3044904" cy="348377"/>
          </a:xfrm>
          <a:prstGeom prst="rect">
            <a:avLst/>
          </a:prstGeom>
          <a:noFill/>
        </p:spPr>
        <p:txBody>
          <a:bodyPr wrap="none" lIns="0" tIns="0" rIns="0" bIns="0" rtlCol="0" anchor="t"/>
          <a:lstStyle/>
          <a:p>
            <a:pPr>
              <a:lnSpc>
                <a:spcPts val="2700"/>
              </a:lnSpc>
            </a:pPr>
            <a:r>
              <a:rPr lang="en-US" sz="2100" dirty="0">
                <a:solidFill>
                  <a:srgbClr val="E2E6E9"/>
                </a:solidFill>
                <a:latin typeface="Merriweather" pitchFamily="34" charset="0"/>
                <a:ea typeface="Merriweather" pitchFamily="34" charset="-122"/>
                <a:cs typeface="Merriweather" pitchFamily="34" charset="-120"/>
              </a:rPr>
              <a:t>Day-by-Day Planning</a:t>
            </a:r>
            <a:endParaRPr lang="en-US" sz="2100" dirty="0"/>
          </a:p>
        </p:txBody>
      </p:sp>
      <p:sp>
        <p:nvSpPr>
          <p:cNvPr id="1048709" name="Text 6"/>
          <p:cNvSpPr/>
          <p:nvPr/>
        </p:nvSpPr>
        <p:spPr>
          <a:xfrm>
            <a:off x="7827645" y="2472215"/>
            <a:ext cx="6022301" cy="713422"/>
          </a:xfrm>
          <a:prstGeom prst="rect">
            <a:avLst/>
          </a:prstGeom>
          <a:noFill/>
        </p:spPr>
        <p:txBody>
          <a:bodyPr wrap="square" lIns="0" tIns="0" rIns="0" bIns="0" rtlCol="0" anchor="t"/>
          <a:lstStyle/>
          <a:p>
            <a:pPr>
              <a:lnSpc>
                <a:spcPts val="2800"/>
              </a:lnSpc>
            </a:pPr>
            <a:r>
              <a:rPr lang="en-US" sz="1700" dirty="0">
                <a:solidFill>
                  <a:srgbClr val="E2E6E9"/>
                </a:solidFill>
                <a:latin typeface="Merriweather" pitchFamily="34" charset="0"/>
                <a:ea typeface="Merriweather" pitchFamily="34" charset="-122"/>
                <a:cs typeface="Merriweather" pitchFamily="34" charset="-120"/>
              </a:rPr>
              <a:t>Create detailed itineraries for each day of your trip, including activities, timings, and locations.</a:t>
            </a:r>
            <a:endParaRPr lang="en-US" sz="1700" dirty="0"/>
          </a:p>
        </p:txBody>
      </p:sp>
      <p:sp>
        <p:nvSpPr>
          <p:cNvPr id="1048710" name="Shape 7"/>
          <p:cNvSpPr/>
          <p:nvPr/>
        </p:nvSpPr>
        <p:spPr>
          <a:xfrm>
            <a:off x="6821627" y="4117657"/>
            <a:ext cx="780454" cy="30480"/>
          </a:xfrm>
          <a:prstGeom prst="roundRect">
            <a:avLst>
              <a:gd name="adj" fmla="val 307269"/>
            </a:avLst>
          </a:prstGeom>
          <a:solidFill>
            <a:srgbClr val="194A99"/>
          </a:solidFill>
        </p:spPr>
      </p:sp>
      <p:sp>
        <p:nvSpPr>
          <p:cNvPr id="1048711" name="Shape 8"/>
          <p:cNvSpPr/>
          <p:nvPr/>
        </p:nvSpPr>
        <p:spPr>
          <a:xfrm>
            <a:off x="6350496" y="3882152"/>
            <a:ext cx="501610" cy="501610"/>
          </a:xfrm>
          <a:prstGeom prst="roundRect">
            <a:avLst>
              <a:gd name="adj" fmla="val 18671"/>
            </a:avLst>
          </a:prstGeom>
          <a:solidFill>
            <a:srgbClr val="003180"/>
          </a:solidFill>
          <a:ln w="7620">
            <a:solidFill>
              <a:srgbClr val="194A99"/>
            </a:solidFill>
            <a:prstDash val="solid"/>
          </a:ln>
        </p:spPr>
      </p:sp>
      <p:sp>
        <p:nvSpPr>
          <p:cNvPr id="1048712" name="Text 9"/>
          <p:cNvSpPr/>
          <p:nvPr/>
        </p:nvSpPr>
        <p:spPr>
          <a:xfrm>
            <a:off x="6501229" y="3965735"/>
            <a:ext cx="200026" cy="334447"/>
          </a:xfrm>
          <a:prstGeom prst="rect">
            <a:avLst/>
          </a:prstGeom>
          <a:noFill/>
        </p:spPr>
        <p:txBody>
          <a:bodyPr wrap="none" lIns="0" tIns="0" rIns="0" bIns="0" rtlCol="0" anchor="t"/>
          <a:lstStyle/>
          <a:p>
            <a:pPr algn="ctr">
              <a:lnSpc>
                <a:spcPts val="2600"/>
              </a:lnSpc>
            </a:pPr>
            <a:r>
              <a:rPr lang="en-US" sz="2600" dirty="0">
                <a:solidFill>
                  <a:srgbClr val="E2E6E9"/>
                </a:solidFill>
                <a:latin typeface="Merriweather" pitchFamily="34" charset="0"/>
                <a:ea typeface="Merriweather" pitchFamily="34" charset="-122"/>
                <a:cs typeface="Merriweather" pitchFamily="34" charset="-120"/>
              </a:rPr>
              <a:t>2</a:t>
            </a:r>
            <a:endParaRPr lang="en-US" sz="2600" dirty="0"/>
          </a:p>
        </p:txBody>
      </p:sp>
      <p:sp>
        <p:nvSpPr>
          <p:cNvPr id="1048713" name="Text 10"/>
          <p:cNvSpPr/>
          <p:nvPr/>
        </p:nvSpPr>
        <p:spPr>
          <a:xfrm>
            <a:off x="7827647" y="3854292"/>
            <a:ext cx="2787253" cy="348377"/>
          </a:xfrm>
          <a:prstGeom prst="rect">
            <a:avLst/>
          </a:prstGeom>
          <a:noFill/>
        </p:spPr>
        <p:txBody>
          <a:bodyPr wrap="none" lIns="0" tIns="0" rIns="0" bIns="0" rtlCol="0" anchor="t"/>
          <a:lstStyle/>
          <a:p>
            <a:pPr>
              <a:lnSpc>
                <a:spcPts val="2700"/>
              </a:lnSpc>
            </a:pPr>
            <a:r>
              <a:rPr lang="en-US" sz="2100" dirty="0">
                <a:solidFill>
                  <a:srgbClr val="E2E6E9"/>
                </a:solidFill>
                <a:latin typeface="Merriweather" pitchFamily="34" charset="0"/>
                <a:ea typeface="Merriweather" pitchFamily="34" charset="-122"/>
                <a:cs typeface="Merriweather" pitchFamily="34" charset="-120"/>
              </a:rPr>
              <a:t>Real-Time Updates</a:t>
            </a:r>
            <a:endParaRPr lang="en-US" sz="2100" dirty="0"/>
          </a:p>
        </p:txBody>
      </p:sp>
      <p:sp>
        <p:nvSpPr>
          <p:cNvPr id="1048714" name="Text 11"/>
          <p:cNvSpPr/>
          <p:nvPr/>
        </p:nvSpPr>
        <p:spPr>
          <a:xfrm>
            <a:off x="7827645" y="4336375"/>
            <a:ext cx="6022301" cy="1070134"/>
          </a:xfrm>
          <a:prstGeom prst="rect">
            <a:avLst/>
          </a:prstGeom>
          <a:noFill/>
        </p:spPr>
        <p:txBody>
          <a:bodyPr wrap="square" lIns="0" tIns="0" rIns="0" bIns="0" rtlCol="0" anchor="t"/>
          <a:lstStyle/>
          <a:p>
            <a:pPr>
              <a:lnSpc>
                <a:spcPts val="2800"/>
              </a:lnSpc>
            </a:pPr>
            <a:r>
              <a:rPr lang="en-US" sz="1700" dirty="0">
                <a:solidFill>
                  <a:srgbClr val="E2E6E9"/>
                </a:solidFill>
                <a:latin typeface="Merriweather" pitchFamily="34" charset="0"/>
                <a:ea typeface="Merriweather" pitchFamily="34" charset="-122"/>
                <a:cs typeface="Merriweather" pitchFamily="34" charset="-120"/>
              </a:rPr>
              <a:t>Keep track of your itinerary and receive notifications for flight changes, weather updates, and important reminders.</a:t>
            </a:r>
            <a:endParaRPr lang="en-US" sz="1700" dirty="0"/>
          </a:p>
        </p:txBody>
      </p:sp>
      <p:sp>
        <p:nvSpPr>
          <p:cNvPr id="1048715" name="Shape 12"/>
          <p:cNvSpPr/>
          <p:nvPr/>
        </p:nvSpPr>
        <p:spPr>
          <a:xfrm>
            <a:off x="6821627" y="6338530"/>
            <a:ext cx="780454" cy="30480"/>
          </a:xfrm>
          <a:prstGeom prst="roundRect">
            <a:avLst>
              <a:gd name="adj" fmla="val 307269"/>
            </a:avLst>
          </a:prstGeom>
          <a:solidFill>
            <a:srgbClr val="194A99"/>
          </a:solidFill>
        </p:spPr>
      </p:sp>
      <p:sp>
        <p:nvSpPr>
          <p:cNvPr id="1048716" name="Shape 13"/>
          <p:cNvSpPr/>
          <p:nvPr/>
        </p:nvSpPr>
        <p:spPr>
          <a:xfrm>
            <a:off x="6350496" y="6103025"/>
            <a:ext cx="501610" cy="501610"/>
          </a:xfrm>
          <a:prstGeom prst="roundRect">
            <a:avLst>
              <a:gd name="adj" fmla="val 18671"/>
            </a:avLst>
          </a:prstGeom>
          <a:solidFill>
            <a:srgbClr val="003180"/>
          </a:solidFill>
          <a:ln w="7620">
            <a:solidFill>
              <a:srgbClr val="194A99"/>
            </a:solidFill>
            <a:prstDash val="solid"/>
          </a:ln>
        </p:spPr>
      </p:sp>
      <p:sp>
        <p:nvSpPr>
          <p:cNvPr id="1048717" name="Text 14"/>
          <p:cNvSpPr/>
          <p:nvPr/>
        </p:nvSpPr>
        <p:spPr>
          <a:xfrm>
            <a:off x="6507660" y="6186607"/>
            <a:ext cx="187285" cy="334447"/>
          </a:xfrm>
          <a:prstGeom prst="rect">
            <a:avLst/>
          </a:prstGeom>
          <a:noFill/>
        </p:spPr>
        <p:txBody>
          <a:bodyPr wrap="none" lIns="0" tIns="0" rIns="0" bIns="0" rtlCol="0" anchor="t"/>
          <a:lstStyle/>
          <a:p>
            <a:pPr algn="ctr">
              <a:lnSpc>
                <a:spcPts val="2600"/>
              </a:lnSpc>
            </a:pPr>
            <a:r>
              <a:rPr lang="en-US" sz="2600" dirty="0">
                <a:solidFill>
                  <a:srgbClr val="E2E6E9"/>
                </a:solidFill>
                <a:latin typeface="Merriweather" pitchFamily="34" charset="0"/>
                <a:ea typeface="Merriweather" pitchFamily="34" charset="-122"/>
                <a:cs typeface="Merriweather" pitchFamily="34" charset="-120"/>
              </a:rPr>
              <a:t>3</a:t>
            </a:r>
            <a:endParaRPr lang="en-US" sz="2600" dirty="0"/>
          </a:p>
        </p:txBody>
      </p:sp>
      <p:sp>
        <p:nvSpPr>
          <p:cNvPr id="1048718" name="Text 15"/>
          <p:cNvSpPr/>
          <p:nvPr/>
        </p:nvSpPr>
        <p:spPr>
          <a:xfrm>
            <a:off x="7827647" y="6075164"/>
            <a:ext cx="2787253" cy="348377"/>
          </a:xfrm>
          <a:prstGeom prst="rect">
            <a:avLst/>
          </a:prstGeom>
          <a:noFill/>
        </p:spPr>
        <p:txBody>
          <a:bodyPr wrap="none" lIns="0" tIns="0" rIns="0" bIns="0" rtlCol="0" anchor="t"/>
          <a:lstStyle/>
          <a:p>
            <a:pPr>
              <a:lnSpc>
                <a:spcPts val="2700"/>
              </a:lnSpc>
            </a:pPr>
            <a:r>
              <a:rPr lang="en-US" sz="2100" dirty="0">
                <a:solidFill>
                  <a:srgbClr val="E2E6E9"/>
                </a:solidFill>
                <a:latin typeface="Merriweather" pitchFamily="34" charset="0"/>
                <a:ea typeface="Merriweather" pitchFamily="34" charset="-122"/>
                <a:cs typeface="Merriweather" pitchFamily="34" charset="-120"/>
              </a:rPr>
              <a:t>Offline Access</a:t>
            </a:r>
            <a:endParaRPr lang="en-US" sz="2100" dirty="0"/>
          </a:p>
        </p:txBody>
      </p:sp>
      <p:sp>
        <p:nvSpPr>
          <p:cNvPr id="1048719" name="Text 16"/>
          <p:cNvSpPr/>
          <p:nvPr/>
        </p:nvSpPr>
        <p:spPr>
          <a:xfrm>
            <a:off x="7827645" y="6557249"/>
            <a:ext cx="6022301" cy="713422"/>
          </a:xfrm>
          <a:prstGeom prst="rect">
            <a:avLst/>
          </a:prstGeom>
          <a:noFill/>
        </p:spPr>
        <p:txBody>
          <a:bodyPr wrap="square" lIns="0" tIns="0" rIns="0" bIns="0" rtlCol="0" anchor="t"/>
          <a:lstStyle/>
          <a:p>
            <a:pPr>
              <a:lnSpc>
                <a:spcPts val="2800"/>
              </a:lnSpc>
            </a:pPr>
            <a:r>
              <a:rPr lang="en-US" sz="1700" dirty="0">
                <a:solidFill>
                  <a:srgbClr val="E2E6E9"/>
                </a:solidFill>
                <a:latin typeface="Merriweather" pitchFamily="34" charset="0"/>
                <a:ea typeface="Merriweather" pitchFamily="34" charset="-122"/>
                <a:cs typeface="Merriweather" pitchFamily="34" charset="-120"/>
              </a:rPr>
              <a:t>Access your itinerary and essential travel information even without an internet connection.</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09718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724" name="Text 0"/>
          <p:cNvSpPr/>
          <p:nvPr/>
        </p:nvSpPr>
        <p:spPr>
          <a:xfrm>
            <a:off x="6350199" y="1106210"/>
            <a:ext cx="7416403" cy="2313862"/>
          </a:xfrm>
          <a:prstGeom prst="rect">
            <a:avLst/>
          </a:prstGeom>
          <a:noFill/>
        </p:spPr>
        <p:txBody>
          <a:bodyPr wrap="square" lIns="0" tIns="0" rIns="0" bIns="0" rtlCol="0" anchor="t"/>
          <a:lstStyle/>
          <a:p>
            <a:pPr>
              <a:lnSpc>
                <a:spcPts val="6050"/>
              </a:lnSpc>
            </a:pPr>
            <a:r>
              <a:rPr lang="en-US" sz="4900" dirty="0">
                <a:solidFill>
                  <a:srgbClr val="F5F0F0"/>
                </a:solidFill>
                <a:latin typeface="Merriweather" pitchFamily="34" charset="0"/>
                <a:ea typeface="Merriweather" pitchFamily="34" charset="-122"/>
                <a:cs typeface="Merriweather" pitchFamily="34" charset="-120"/>
              </a:rPr>
              <a:t>Insights and analytics: Learn from your travel patterns</a:t>
            </a:r>
            <a:endParaRPr lang="en-US" sz="4900" dirty="0"/>
          </a:p>
        </p:txBody>
      </p:sp>
      <p:sp>
        <p:nvSpPr>
          <p:cNvPr id="1048725" name="Shape 1"/>
          <p:cNvSpPr/>
          <p:nvPr/>
        </p:nvSpPr>
        <p:spPr>
          <a:xfrm>
            <a:off x="6350199" y="3790236"/>
            <a:ext cx="7416403" cy="3333036"/>
          </a:xfrm>
          <a:prstGeom prst="roundRect">
            <a:avLst>
              <a:gd name="adj" fmla="val 3110"/>
            </a:avLst>
          </a:prstGeom>
          <a:noFill/>
          <a:ln w="15240">
            <a:solidFill>
              <a:srgbClr val="FFFFFF">
                <a:alpha val="24000"/>
              </a:srgbClr>
            </a:solidFill>
            <a:prstDash val="solid"/>
          </a:ln>
        </p:spPr>
      </p:sp>
      <p:sp>
        <p:nvSpPr>
          <p:cNvPr id="1048726" name="Shape 2"/>
          <p:cNvSpPr/>
          <p:nvPr/>
        </p:nvSpPr>
        <p:spPr>
          <a:xfrm>
            <a:off x="6365439" y="3805477"/>
            <a:ext cx="7385090" cy="1100852"/>
          </a:xfrm>
          <a:prstGeom prst="rect">
            <a:avLst/>
          </a:prstGeom>
          <a:solidFill>
            <a:srgbClr val="FFFFFF">
              <a:alpha val="4000"/>
            </a:srgbClr>
          </a:solidFill>
        </p:spPr>
      </p:sp>
      <p:sp>
        <p:nvSpPr>
          <p:cNvPr id="1048727" name="Text 3"/>
          <p:cNvSpPr/>
          <p:nvPr/>
        </p:nvSpPr>
        <p:spPr>
          <a:xfrm>
            <a:off x="6613206" y="3961091"/>
            <a:ext cx="1963936" cy="394811"/>
          </a:xfrm>
          <a:prstGeom prst="rect">
            <a:avLst/>
          </a:prstGeom>
          <a:noFill/>
        </p:spPr>
        <p:txBody>
          <a:bodyPr wrap="non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Data Collection</a:t>
            </a:r>
            <a:endParaRPr lang="en-US" dirty="0"/>
          </a:p>
        </p:txBody>
      </p:sp>
      <p:sp>
        <p:nvSpPr>
          <p:cNvPr id="1048728" name="Text 4"/>
          <p:cNvSpPr/>
          <p:nvPr/>
        </p:nvSpPr>
        <p:spPr>
          <a:xfrm>
            <a:off x="9078398" y="3961091"/>
            <a:ext cx="1960126" cy="394811"/>
          </a:xfrm>
          <a:prstGeom prst="rect">
            <a:avLst/>
          </a:prstGeom>
          <a:noFill/>
        </p:spPr>
        <p:txBody>
          <a:bodyPr wrap="non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Travel History</a:t>
            </a:r>
            <a:endParaRPr lang="en-US" dirty="0"/>
          </a:p>
        </p:txBody>
      </p:sp>
      <p:sp>
        <p:nvSpPr>
          <p:cNvPr id="1048729" name="Text 5"/>
          <p:cNvSpPr/>
          <p:nvPr/>
        </p:nvSpPr>
        <p:spPr>
          <a:xfrm>
            <a:off x="11539776" y="3961091"/>
            <a:ext cx="1963936" cy="789622"/>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Expense Records</a:t>
            </a:r>
            <a:endParaRPr lang="en-US" dirty="0"/>
          </a:p>
        </p:txBody>
      </p:sp>
      <p:sp>
        <p:nvSpPr>
          <p:cNvPr id="1048730" name="Shape 6"/>
          <p:cNvSpPr/>
          <p:nvPr/>
        </p:nvSpPr>
        <p:spPr>
          <a:xfrm>
            <a:off x="6365439" y="4906329"/>
            <a:ext cx="7385090" cy="1100852"/>
          </a:xfrm>
          <a:prstGeom prst="rect">
            <a:avLst/>
          </a:prstGeom>
          <a:solidFill>
            <a:srgbClr val="000000">
              <a:alpha val="4000"/>
            </a:srgbClr>
          </a:solidFill>
        </p:spPr>
      </p:sp>
      <p:sp>
        <p:nvSpPr>
          <p:cNvPr id="1048731" name="Text 7"/>
          <p:cNvSpPr/>
          <p:nvPr/>
        </p:nvSpPr>
        <p:spPr>
          <a:xfrm>
            <a:off x="6613206" y="5061944"/>
            <a:ext cx="1963936" cy="394811"/>
          </a:xfrm>
          <a:prstGeom prst="rect">
            <a:avLst/>
          </a:prstGeom>
          <a:noFill/>
        </p:spPr>
        <p:txBody>
          <a:bodyPr wrap="non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Analysis</a:t>
            </a:r>
            <a:endParaRPr lang="en-US" dirty="0"/>
          </a:p>
        </p:txBody>
      </p:sp>
      <p:sp>
        <p:nvSpPr>
          <p:cNvPr id="1048732" name="Text 8"/>
          <p:cNvSpPr/>
          <p:nvPr/>
        </p:nvSpPr>
        <p:spPr>
          <a:xfrm>
            <a:off x="9078398" y="5061942"/>
            <a:ext cx="1960126" cy="789622"/>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Most Visited Destinations</a:t>
            </a:r>
            <a:endParaRPr lang="en-US" dirty="0"/>
          </a:p>
        </p:txBody>
      </p:sp>
      <p:sp>
        <p:nvSpPr>
          <p:cNvPr id="1048733" name="Text 9"/>
          <p:cNvSpPr/>
          <p:nvPr/>
        </p:nvSpPr>
        <p:spPr>
          <a:xfrm>
            <a:off x="11539776" y="5061942"/>
            <a:ext cx="1963936" cy="789622"/>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Average Spending</a:t>
            </a:r>
            <a:endParaRPr lang="en-US" dirty="0"/>
          </a:p>
        </p:txBody>
      </p:sp>
      <p:sp>
        <p:nvSpPr>
          <p:cNvPr id="1048734" name="Shape 10"/>
          <p:cNvSpPr/>
          <p:nvPr/>
        </p:nvSpPr>
        <p:spPr>
          <a:xfrm>
            <a:off x="6365439" y="6007179"/>
            <a:ext cx="7385090" cy="1100852"/>
          </a:xfrm>
          <a:prstGeom prst="rect">
            <a:avLst/>
          </a:prstGeom>
          <a:solidFill>
            <a:srgbClr val="FFFFFF">
              <a:alpha val="4000"/>
            </a:srgbClr>
          </a:solidFill>
        </p:spPr>
      </p:sp>
      <p:sp>
        <p:nvSpPr>
          <p:cNvPr id="1048735" name="Text 11"/>
          <p:cNvSpPr/>
          <p:nvPr/>
        </p:nvSpPr>
        <p:spPr>
          <a:xfrm>
            <a:off x="6613206" y="6162795"/>
            <a:ext cx="1963936" cy="394811"/>
          </a:xfrm>
          <a:prstGeom prst="rect">
            <a:avLst/>
          </a:prstGeom>
          <a:noFill/>
        </p:spPr>
        <p:txBody>
          <a:bodyPr wrap="non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Insights</a:t>
            </a:r>
            <a:endParaRPr lang="en-US" dirty="0"/>
          </a:p>
        </p:txBody>
      </p:sp>
      <p:sp>
        <p:nvSpPr>
          <p:cNvPr id="1048736" name="Text 12"/>
          <p:cNvSpPr/>
          <p:nvPr/>
        </p:nvSpPr>
        <p:spPr>
          <a:xfrm>
            <a:off x="9078398" y="6162794"/>
            <a:ext cx="1960126" cy="789622"/>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Travel Preferences</a:t>
            </a:r>
            <a:endParaRPr lang="en-US" dirty="0"/>
          </a:p>
        </p:txBody>
      </p:sp>
      <p:sp>
        <p:nvSpPr>
          <p:cNvPr id="1048737" name="Text 13"/>
          <p:cNvSpPr/>
          <p:nvPr/>
        </p:nvSpPr>
        <p:spPr>
          <a:xfrm>
            <a:off x="11539776" y="6162794"/>
            <a:ext cx="1963936" cy="789622"/>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Budgeting Patterns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3"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741" name="Text 0"/>
          <p:cNvSpPr/>
          <p:nvPr/>
        </p:nvSpPr>
        <p:spPr>
          <a:xfrm>
            <a:off x="6304837" y="1196579"/>
            <a:ext cx="7351634" cy="730687"/>
          </a:xfrm>
          <a:prstGeom prst="rect">
            <a:avLst/>
          </a:prstGeom>
          <a:noFill/>
        </p:spPr>
        <p:txBody>
          <a:bodyPr wrap="none" lIns="0" tIns="0" rIns="0" bIns="0" rtlCol="0" anchor="t"/>
          <a:lstStyle/>
          <a:p>
            <a:pPr>
              <a:lnSpc>
                <a:spcPts val="5750"/>
              </a:lnSpc>
            </a:pPr>
            <a:r>
              <a:rPr lang="en-US" sz="4600" dirty="0">
                <a:solidFill>
                  <a:srgbClr val="F5F0F0"/>
                </a:solidFill>
                <a:latin typeface="Merriweather" pitchFamily="34" charset="0"/>
                <a:ea typeface="Merriweather" pitchFamily="34" charset="-122"/>
                <a:cs typeface="Merriweather" pitchFamily="34" charset="-120"/>
              </a:rPr>
              <a:t>Discover New Adventures</a:t>
            </a:r>
            <a:endParaRPr lang="en-US" sz="4600" dirty="0"/>
          </a:p>
        </p:txBody>
      </p:sp>
      <p:sp>
        <p:nvSpPr>
          <p:cNvPr id="1048742" name="Shape 1"/>
          <p:cNvSpPr/>
          <p:nvPr/>
        </p:nvSpPr>
        <p:spPr>
          <a:xfrm>
            <a:off x="6304837" y="2541032"/>
            <a:ext cx="526138" cy="526138"/>
          </a:xfrm>
          <a:prstGeom prst="roundRect">
            <a:avLst>
              <a:gd name="adj" fmla="val 18667"/>
            </a:avLst>
          </a:prstGeom>
          <a:solidFill>
            <a:srgbClr val="003180"/>
          </a:solidFill>
          <a:ln w="7620">
            <a:solidFill>
              <a:srgbClr val="194A99"/>
            </a:solidFill>
            <a:prstDash val="solid"/>
          </a:ln>
        </p:spPr>
      </p:sp>
      <p:sp>
        <p:nvSpPr>
          <p:cNvPr id="1048743" name="Text 2"/>
          <p:cNvSpPr/>
          <p:nvPr/>
        </p:nvSpPr>
        <p:spPr>
          <a:xfrm>
            <a:off x="6490693" y="2628662"/>
            <a:ext cx="154306" cy="350758"/>
          </a:xfrm>
          <a:prstGeom prst="rect">
            <a:avLst/>
          </a:prstGeom>
          <a:noFill/>
        </p:spPr>
        <p:txBody>
          <a:bodyPr wrap="none" lIns="0" tIns="0" rIns="0" bIns="0" rtlCol="0" anchor="t"/>
          <a:lstStyle/>
          <a:p>
            <a:pPr algn="ctr">
              <a:lnSpc>
                <a:spcPts val="2750"/>
              </a:lnSpc>
            </a:pPr>
            <a:r>
              <a:rPr lang="en-US" sz="2700" dirty="0">
                <a:solidFill>
                  <a:srgbClr val="E2E6E9"/>
                </a:solidFill>
                <a:latin typeface="Merriweather" pitchFamily="34" charset="0"/>
                <a:ea typeface="Merriweather" pitchFamily="34" charset="-122"/>
                <a:cs typeface="Merriweather" pitchFamily="34" charset="-120"/>
              </a:rPr>
              <a:t>1</a:t>
            </a:r>
            <a:endParaRPr lang="en-US" sz="2700" dirty="0"/>
          </a:p>
        </p:txBody>
      </p:sp>
      <p:sp>
        <p:nvSpPr>
          <p:cNvPr id="1048744" name="Text 3"/>
          <p:cNvSpPr/>
          <p:nvPr/>
        </p:nvSpPr>
        <p:spPr>
          <a:xfrm>
            <a:off x="7064813" y="2541033"/>
            <a:ext cx="2876669" cy="365284"/>
          </a:xfrm>
          <a:prstGeom prst="rect">
            <a:avLst/>
          </a:prstGeom>
          <a:noFill/>
        </p:spPr>
        <p:txBody>
          <a:bodyPr wrap="none" lIns="0" tIns="0" rIns="0" bIns="0" rtlCol="0" anchor="t"/>
          <a:lstStyle/>
          <a:p>
            <a:pPr>
              <a:lnSpc>
                <a:spcPts val="2850"/>
              </a:lnSpc>
            </a:pPr>
            <a:r>
              <a:rPr lang="en-US" sz="2300" dirty="0">
                <a:solidFill>
                  <a:srgbClr val="E2E6E9"/>
                </a:solidFill>
                <a:latin typeface="Merriweather" pitchFamily="34" charset="0"/>
                <a:ea typeface="Merriweather" pitchFamily="34" charset="-122"/>
                <a:cs typeface="Merriweather" pitchFamily="34" charset="-120"/>
              </a:rPr>
              <a:t>Explore Local Gems</a:t>
            </a:r>
            <a:endParaRPr lang="en-US" sz="2300" dirty="0"/>
          </a:p>
        </p:txBody>
      </p:sp>
      <p:sp>
        <p:nvSpPr>
          <p:cNvPr id="1048745" name="Text 4"/>
          <p:cNvSpPr/>
          <p:nvPr/>
        </p:nvSpPr>
        <p:spPr>
          <a:xfrm>
            <a:off x="7064813" y="3046572"/>
            <a:ext cx="2876669" cy="1870472"/>
          </a:xfrm>
          <a:prstGeom prst="rect">
            <a:avLst/>
          </a:prstGeom>
          <a:noFill/>
        </p:spPr>
        <p:txBody>
          <a:bodyPr wrap="square" lIns="0" tIns="0" rIns="0" bIns="0" rtlCol="0" anchor="t"/>
          <a:lstStyle/>
          <a:p>
            <a:pPr>
              <a:lnSpc>
                <a:spcPts val="2900"/>
              </a:lnSpc>
            </a:pPr>
            <a:r>
              <a:rPr lang="en-US" dirty="0">
                <a:solidFill>
                  <a:srgbClr val="E2E6E9"/>
                </a:solidFill>
                <a:latin typeface="Merriweather" pitchFamily="34" charset="0"/>
                <a:ea typeface="Merriweather" pitchFamily="34" charset="-122"/>
                <a:cs typeface="Merriweather" pitchFamily="34" charset="-120"/>
              </a:rPr>
              <a:t>Uncover hidden treasures and off-the-beaten-path destinations recommended by locals.</a:t>
            </a:r>
            <a:endParaRPr lang="en-US" dirty="0"/>
          </a:p>
        </p:txBody>
      </p:sp>
      <p:sp>
        <p:nvSpPr>
          <p:cNvPr id="1048746" name="Shape 5"/>
          <p:cNvSpPr/>
          <p:nvPr/>
        </p:nvSpPr>
        <p:spPr>
          <a:xfrm>
            <a:off x="10175320" y="2541032"/>
            <a:ext cx="526138" cy="526138"/>
          </a:xfrm>
          <a:prstGeom prst="roundRect">
            <a:avLst>
              <a:gd name="adj" fmla="val 18667"/>
            </a:avLst>
          </a:prstGeom>
          <a:solidFill>
            <a:srgbClr val="003180"/>
          </a:solidFill>
          <a:ln w="7620">
            <a:solidFill>
              <a:srgbClr val="194A99"/>
            </a:solidFill>
            <a:prstDash val="solid"/>
          </a:ln>
        </p:spPr>
      </p:sp>
      <p:sp>
        <p:nvSpPr>
          <p:cNvPr id="1048747" name="Text 6"/>
          <p:cNvSpPr/>
          <p:nvPr/>
        </p:nvSpPr>
        <p:spPr>
          <a:xfrm>
            <a:off x="10333434" y="2628662"/>
            <a:ext cx="209789" cy="350758"/>
          </a:xfrm>
          <a:prstGeom prst="rect">
            <a:avLst/>
          </a:prstGeom>
          <a:noFill/>
        </p:spPr>
        <p:txBody>
          <a:bodyPr wrap="none" lIns="0" tIns="0" rIns="0" bIns="0" rtlCol="0" anchor="t"/>
          <a:lstStyle/>
          <a:p>
            <a:pPr algn="ctr">
              <a:lnSpc>
                <a:spcPts val="2750"/>
              </a:lnSpc>
            </a:pPr>
            <a:r>
              <a:rPr lang="en-US" sz="2700" dirty="0">
                <a:solidFill>
                  <a:srgbClr val="E2E6E9"/>
                </a:solidFill>
                <a:latin typeface="Merriweather" pitchFamily="34" charset="0"/>
                <a:ea typeface="Merriweather" pitchFamily="34" charset="-122"/>
                <a:cs typeface="Merriweather" pitchFamily="34" charset="-120"/>
              </a:rPr>
              <a:t>2</a:t>
            </a:r>
            <a:endParaRPr lang="en-US" sz="2700" dirty="0"/>
          </a:p>
        </p:txBody>
      </p:sp>
      <p:sp>
        <p:nvSpPr>
          <p:cNvPr id="1048748" name="Text 7"/>
          <p:cNvSpPr/>
          <p:nvPr/>
        </p:nvSpPr>
        <p:spPr>
          <a:xfrm>
            <a:off x="10935296" y="2541033"/>
            <a:ext cx="2876669" cy="730568"/>
          </a:xfrm>
          <a:prstGeom prst="rect">
            <a:avLst/>
          </a:prstGeom>
          <a:noFill/>
        </p:spPr>
        <p:txBody>
          <a:bodyPr wrap="square" lIns="0" tIns="0" rIns="0" bIns="0" rtlCol="0" anchor="t"/>
          <a:lstStyle/>
          <a:p>
            <a:pPr>
              <a:lnSpc>
                <a:spcPts val="2850"/>
              </a:lnSpc>
            </a:pPr>
            <a:r>
              <a:rPr lang="en-US" sz="2300" dirty="0">
                <a:solidFill>
                  <a:srgbClr val="E2E6E9"/>
                </a:solidFill>
                <a:latin typeface="Merriweather" pitchFamily="34" charset="0"/>
                <a:ea typeface="Merriweather" pitchFamily="34" charset="-122"/>
                <a:cs typeface="Merriweather" pitchFamily="34" charset="-120"/>
              </a:rPr>
              <a:t>Activity Suggestions</a:t>
            </a:r>
            <a:endParaRPr lang="en-US" sz="2300" dirty="0"/>
          </a:p>
        </p:txBody>
      </p:sp>
      <p:sp>
        <p:nvSpPr>
          <p:cNvPr id="1048749" name="Text 8"/>
          <p:cNvSpPr/>
          <p:nvPr/>
        </p:nvSpPr>
        <p:spPr>
          <a:xfrm>
            <a:off x="10935296" y="3411855"/>
            <a:ext cx="2876669" cy="1870472"/>
          </a:xfrm>
          <a:prstGeom prst="rect">
            <a:avLst/>
          </a:prstGeom>
          <a:noFill/>
        </p:spPr>
        <p:txBody>
          <a:bodyPr wrap="square" lIns="0" tIns="0" rIns="0" bIns="0" rtlCol="0" anchor="t"/>
          <a:lstStyle/>
          <a:p>
            <a:pPr>
              <a:lnSpc>
                <a:spcPts val="2900"/>
              </a:lnSpc>
            </a:pPr>
            <a:r>
              <a:rPr lang="en-US" dirty="0">
                <a:solidFill>
                  <a:srgbClr val="E2E6E9"/>
                </a:solidFill>
                <a:latin typeface="Merriweather" pitchFamily="34" charset="0"/>
                <a:ea typeface="Merriweather" pitchFamily="34" charset="-122"/>
                <a:cs typeface="Merriweather" pitchFamily="34" charset="-120"/>
              </a:rPr>
              <a:t>Get personalized recommendations for activities based on your interests and travel style.</a:t>
            </a:r>
            <a:endParaRPr lang="en-US" dirty="0"/>
          </a:p>
        </p:txBody>
      </p:sp>
      <p:sp>
        <p:nvSpPr>
          <p:cNvPr id="1048750" name="Shape 9"/>
          <p:cNvSpPr/>
          <p:nvPr/>
        </p:nvSpPr>
        <p:spPr>
          <a:xfrm>
            <a:off x="6304837" y="5779175"/>
            <a:ext cx="526138" cy="526138"/>
          </a:xfrm>
          <a:prstGeom prst="roundRect">
            <a:avLst>
              <a:gd name="adj" fmla="val 18667"/>
            </a:avLst>
          </a:prstGeom>
          <a:solidFill>
            <a:srgbClr val="003180"/>
          </a:solidFill>
          <a:ln w="7620">
            <a:solidFill>
              <a:srgbClr val="194A99"/>
            </a:solidFill>
            <a:prstDash val="solid"/>
          </a:ln>
        </p:spPr>
      </p:sp>
      <p:sp>
        <p:nvSpPr>
          <p:cNvPr id="1048751" name="Text 10"/>
          <p:cNvSpPr/>
          <p:nvPr/>
        </p:nvSpPr>
        <p:spPr>
          <a:xfrm>
            <a:off x="6469620" y="5866805"/>
            <a:ext cx="196453" cy="350758"/>
          </a:xfrm>
          <a:prstGeom prst="rect">
            <a:avLst/>
          </a:prstGeom>
          <a:noFill/>
        </p:spPr>
        <p:txBody>
          <a:bodyPr wrap="none" lIns="0" tIns="0" rIns="0" bIns="0" rtlCol="0" anchor="t"/>
          <a:lstStyle/>
          <a:p>
            <a:pPr algn="ctr">
              <a:lnSpc>
                <a:spcPts val="2750"/>
              </a:lnSpc>
            </a:pPr>
            <a:r>
              <a:rPr lang="en-US" sz="2700" dirty="0">
                <a:solidFill>
                  <a:srgbClr val="E2E6E9"/>
                </a:solidFill>
                <a:latin typeface="Merriweather" pitchFamily="34" charset="0"/>
                <a:ea typeface="Merriweather" pitchFamily="34" charset="-122"/>
                <a:cs typeface="Merriweather" pitchFamily="34" charset="-120"/>
              </a:rPr>
              <a:t>3</a:t>
            </a:r>
            <a:endParaRPr lang="en-US" sz="2700" dirty="0"/>
          </a:p>
        </p:txBody>
      </p:sp>
      <p:sp>
        <p:nvSpPr>
          <p:cNvPr id="1048752" name="Text 11"/>
          <p:cNvSpPr/>
          <p:nvPr/>
        </p:nvSpPr>
        <p:spPr>
          <a:xfrm>
            <a:off x="7064814" y="5779175"/>
            <a:ext cx="2922984" cy="365284"/>
          </a:xfrm>
          <a:prstGeom prst="rect">
            <a:avLst/>
          </a:prstGeom>
          <a:noFill/>
        </p:spPr>
        <p:txBody>
          <a:bodyPr wrap="none" lIns="0" tIns="0" rIns="0" bIns="0" rtlCol="0" anchor="t"/>
          <a:lstStyle/>
          <a:p>
            <a:pPr>
              <a:lnSpc>
                <a:spcPts val="2850"/>
              </a:lnSpc>
            </a:pPr>
            <a:r>
              <a:rPr lang="en-US" sz="2300" dirty="0">
                <a:solidFill>
                  <a:srgbClr val="E2E6E9"/>
                </a:solidFill>
                <a:latin typeface="Merriweather" pitchFamily="34" charset="0"/>
                <a:ea typeface="Merriweather" pitchFamily="34" charset="-122"/>
                <a:cs typeface="Merriweather" pitchFamily="34" charset="-120"/>
              </a:rPr>
              <a:t>Cultural Insights</a:t>
            </a:r>
            <a:endParaRPr lang="en-US" sz="2300" dirty="0"/>
          </a:p>
        </p:txBody>
      </p:sp>
      <p:sp>
        <p:nvSpPr>
          <p:cNvPr id="1048753" name="Text 12"/>
          <p:cNvSpPr/>
          <p:nvPr/>
        </p:nvSpPr>
        <p:spPr>
          <a:xfrm>
            <a:off x="7064813" y="6284715"/>
            <a:ext cx="6747154" cy="748189"/>
          </a:xfrm>
          <a:prstGeom prst="rect">
            <a:avLst/>
          </a:prstGeom>
          <a:noFill/>
        </p:spPr>
        <p:txBody>
          <a:bodyPr wrap="square" lIns="0" tIns="0" rIns="0" bIns="0" rtlCol="0" anchor="t"/>
          <a:lstStyle/>
          <a:p>
            <a:pPr>
              <a:lnSpc>
                <a:spcPts val="2900"/>
              </a:lnSpc>
            </a:pPr>
            <a:r>
              <a:rPr lang="en-US" dirty="0">
                <a:solidFill>
                  <a:srgbClr val="E2E6E9"/>
                </a:solidFill>
                <a:latin typeface="Merriweather" pitchFamily="34" charset="0"/>
                <a:ea typeface="Merriweather" pitchFamily="34" charset="-122"/>
                <a:cs typeface="Merriweather" pitchFamily="34" charset="-120"/>
              </a:rPr>
              <a:t>Learn about local customs, traditions, and etiquette to enhance your travel experience.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58" name="Text 0"/>
          <p:cNvSpPr/>
          <p:nvPr/>
        </p:nvSpPr>
        <p:spPr>
          <a:xfrm>
            <a:off x="834510" y="655678"/>
            <a:ext cx="11580853" cy="745093"/>
          </a:xfrm>
          <a:prstGeom prst="rect">
            <a:avLst/>
          </a:prstGeom>
          <a:noFill/>
        </p:spPr>
        <p:txBody>
          <a:bodyPr wrap="none" lIns="0" tIns="0" rIns="0" bIns="0" rtlCol="0" anchor="t"/>
          <a:lstStyle/>
          <a:p>
            <a:pPr>
              <a:lnSpc>
                <a:spcPts val="5850"/>
              </a:lnSpc>
            </a:pPr>
            <a:r>
              <a:rPr lang="en-US" sz="4700" dirty="0">
                <a:solidFill>
                  <a:srgbClr val="F5F0F0"/>
                </a:solidFill>
                <a:latin typeface="Merriweather" pitchFamily="34" charset="0"/>
                <a:ea typeface="Merriweather" pitchFamily="34" charset="-122"/>
                <a:cs typeface="Merriweather" pitchFamily="34" charset="-120"/>
              </a:rPr>
              <a:t>Analytics and reporting for your travels</a:t>
            </a:r>
            <a:endParaRPr lang="en-US" sz="4700" dirty="0"/>
          </a:p>
        </p:txBody>
      </p:sp>
      <p:pic>
        <p:nvPicPr>
          <p:cNvPr id="2097186" name="Image 0" descr="preencoded.png"/>
          <p:cNvPicPr>
            <a:picLocks noChangeAspect="1"/>
          </p:cNvPicPr>
          <p:nvPr/>
        </p:nvPicPr>
        <p:blipFill>
          <a:blip r:embed="rId3"/>
          <a:stretch>
            <a:fillRect/>
          </a:stretch>
        </p:blipFill>
        <p:spPr>
          <a:xfrm>
            <a:off x="834509" y="1877617"/>
            <a:ext cx="6301859" cy="3894773"/>
          </a:xfrm>
          <a:prstGeom prst="rect">
            <a:avLst/>
          </a:prstGeom>
        </p:spPr>
      </p:pic>
      <p:sp>
        <p:nvSpPr>
          <p:cNvPr id="1048759" name="Text 1"/>
          <p:cNvSpPr/>
          <p:nvPr/>
        </p:nvSpPr>
        <p:spPr>
          <a:xfrm>
            <a:off x="834509" y="6070402"/>
            <a:ext cx="2980493" cy="372428"/>
          </a:xfrm>
          <a:prstGeom prst="rect">
            <a:avLst/>
          </a:prstGeom>
          <a:noFill/>
        </p:spPr>
        <p:txBody>
          <a:bodyPr wrap="none" lIns="0" tIns="0" rIns="0" bIns="0" rtlCol="0" anchor="t"/>
          <a:lstStyle/>
          <a:p>
            <a:pPr>
              <a:lnSpc>
                <a:spcPts val="2900"/>
              </a:lnSpc>
            </a:pPr>
            <a:r>
              <a:rPr lang="en-US" sz="2300" dirty="0">
                <a:solidFill>
                  <a:srgbClr val="E2E6E9"/>
                </a:solidFill>
                <a:latin typeface="Merriweather" pitchFamily="34" charset="0"/>
                <a:ea typeface="Merriweather" pitchFamily="34" charset="-122"/>
                <a:cs typeface="Merriweather" pitchFamily="34" charset="-120"/>
              </a:rPr>
              <a:t>Spending Analysis</a:t>
            </a:r>
            <a:endParaRPr lang="en-US" sz="2300" dirty="0"/>
          </a:p>
        </p:txBody>
      </p:sp>
      <p:sp>
        <p:nvSpPr>
          <p:cNvPr id="1048760" name="Text 2"/>
          <p:cNvSpPr/>
          <p:nvPr/>
        </p:nvSpPr>
        <p:spPr>
          <a:xfrm>
            <a:off x="834509" y="6585824"/>
            <a:ext cx="6301859" cy="1144429"/>
          </a:xfrm>
          <a:prstGeom prst="rect">
            <a:avLst/>
          </a:prstGeom>
          <a:noFill/>
        </p:spPr>
        <p:txBody>
          <a:bodyPr wrap="squar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Gain insights into your travel expenses, identifying areas for potential savings and optimizing your budget for future trips.</a:t>
            </a:r>
            <a:endParaRPr lang="en-US" dirty="0"/>
          </a:p>
        </p:txBody>
      </p:sp>
      <p:pic>
        <p:nvPicPr>
          <p:cNvPr id="2097187" name="Image 1" descr="preencoded.png"/>
          <p:cNvPicPr>
            <a:picLocks noChangeAspect="1"/>
          </p:cNvPicPr>
          <p:nvPr/>
        </p:nvPicPr>
        <p:blipFill>
          <a:blip r:embed="rId4"/>
          <a:stretch>
            <a:fillRect/>
          </a:stretch>
        </p:blipFill>
        <p:spPr>
          <a:xfrm>
            <a:off x="7493913" y="1877616"/>
            <a:ext cx="6301978" cy="3894892"/>
          </a:xfrm>
          <a:prstGeom prst="rect">
            <a:avLst/>
          </a:prstGeom>
        </p:spPr>
      </p:pic>
      <p:sp>
        <p:nvSpPr>
          <p:cNvPr id="1048761" name="Text 3"/>
          <p:cNvSpPr/>
          <p:nvPr/>
        </p:nvSpPr>
        <p:spPr>
          <a:xfrm>
            <a:off x="7493912" y="6070521"/>
            <a:ext cx="2980493" cy="372428"/>
          </a:xfrm>
          <a:prstGeom prst="rect">
            <a:avLst/>
          </a:prstGeom>
          <a:noFill/>
        </p:spPr>
        <p:txBody>
          <a:bodyPr wrap="none" lIns="0" tIns="0" rIns="0" bIns="0" rtlCol="0" anchor="t"/>
          <a:lstStyle/>
          <a:p>
            <a:pPr>
              <a:lnSpc>
                <a:spcPts val="2900"/>
              </a:lnSpc>
            </a:pPr>
            <a:r>
              <a:rPr lang="en-US" sz="2300" dirty="0">
                <a:solidFill>
                  <a:srgbClr val="E2E6E9"/>
                </a:solidFill>
                <a:latin typeface="Merriweather" pitchFamily="34" charset="0"/>
                <a:ea typeface="Merriweather" pitchFamily="34" charset="-122"/>
                <a:cs typeface="Merriweather" pitchFamily="34" charset="-120"/>
              </a:rPr>
              <a:t>Travel History</a:t>
            </a:r>
            <a:endParaRPr lang="en-US" sz="2300" dirty="0"/>
          </a:p>
        </p:txBody>
      </p:sp>
      <p:sp>
        <p:nvSpPr>
          <p:cNvPr id="1048762" name="Text 4"/>
          <p:cNvSpPr/>
          <p:nvPr/>
        </p:nvSpPr>
        <p:spPr>
          <a:xfrm>
            <a:off x="7493913" y="6585943"/>
            <a:ext cx="6301978" cy="1144429"/>
          </a:xfrm>
          <a:prstGeom prst="rect">
            <a:avLst/>
          </a:prstGeom>
          <a:noFill/>
        </p:spPr>
        <p:txBody>
          <a:bodyPr wrap="squar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Track your travel history, visualizing your destinations and providing a record of your adventures.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88" name="Image 0" descr="preencoded.png"/>
          <p:cNvPicPr>
            <a:picLocks noChangeAspect="1"/>
          </p:cNvPicPr>
          <p:nvPr/>
        </p:nvPicPr>
        <p:blipFill>
          <a:blip r:embed="rId3"/>
          <a:stretch>
            <a:fillRect/>
          </a:stretch>
        </p:blipFill>
        <p:spPr>
          <a:xfrm>
            <a:off x="9144000" y="0"/>
            <a:ext cx="5486400" cy="8232934"/>
          </a:xfrm>
          <a:prstGeom prst="rect">
            <a:avLst/>
          </a:prstGeom>
        </p:spPr>
      </p:pic>
      <p:sp>
        <p:nvSpPr>
          <p:cNvPr id="1048766" name="Text 0"/>
          <p:cNvSpPr/>
          <p:nvPr/>
        </p:nvSpPr>
        <p:spPr>
          <a:xfrm>
            <a:off x="628650" y="493871"/>
            <a:ext cx="7886701" cy="1122760"/>
          </a:xfrm>
          <a:prstGeom prst="rect">
            <a:avLst/>
          </a:prstGeom>
          <a:noFill/>
        </p:spPr>
        <p:txBody>
          <a:bodyPr wrap="square" lIns="0" tIns="0" rIns="0" bIns="0" rtlCol="0" anchor="t"/>
          <a:lstStyle/>
          <a:p>
            <a:pPr>
              <a:lnSpc>
                <a:spcPts val="4400"/>
              </a:lnSpc>
            </a:pPr>
            <a:r>
              <a:rPr lang="en-US" sz="3600" dirty="0">
                <a:solidFill>
                  <a:srgbClr val="F5F0F0"/>
                </a:solidFill>
                <a:latin typeface="Merriweather" pitchFamily="34" charset="0"/>
                <a:ea typeface="Merriweather" pitchFamily="34" charset="-122"/>
                <a:cs typeface="Merriweather" pitchFamily="34" charset="-120"/>
              </a:rPr>
              <a:t>Crowdsourcing experiences: Tapping into shared knowledge</a:t>
            </a:r>
            <a:endParaRPr lang="en-US" sz="3600" dirty="0"/>
          </a:p>
        </p:txBody>
      </p:sp>
      <p:pic>
        <p:nvPicPr>
          <p:cNvPr id="2097189" name="Image 1" descr="preencoded.png"/>
          <p:cNvPicPr>
            <a:picLocks noChangeAspect="1"/>
          </p:cNvPicPr>
          <p:nvPr/>
        </p:nvPicPr>
        <p:blipFill>
          <a:blip r:embed="rId4"/>
          <a:stretch>
            <a:fillRect/>
          </a:stretch>
        </p:blipFill>
        <p:spPr>
          <a:xfrm>
            <a:off x="628649" y="1886070"/>
            <a:ext cx="448986" cy="448985"/>
          </a:xfrm>
          <a:prstGeom prst="rect">
            <a:avLst/>
          </a:prstGeom>
        </p:spPr>
      </p:pic>
      <p:sp>
        <p:nvSpPr>
          <p:cNvPr id="1048767" name="Text 1"/>
          <p:cNvSpPr/>
          <p:nvPr/>
        </p:nvSpPr>
        <p:spPr>
          <a:xfrm>
            <a:off x="628650" y="2514600"/>
            <a:ext cx="2245282" cy="280630"/>
          </a:xfrm>
          <a:prstGeom prst="rect">
            <a:avLst/>
          </a:prstGeom>
          <a:noFill/>
        </p:spPr>
        <p:txBody>
          <a:bodyPr wrap="none" lIns="0" tIns="0" rIns="0" bIns="0" rtlCol="0" anchor="t"/>
          <a:lstStyle/>
          <a:p>
            <a:pPr>
              <a:lnSpc>
                <a:spcPts val="2200"/>
              </a:lnSpc>
            </a:pPr>
            <a:r>
              <a:rPr lang="en-US" sz="1700" dirty="0">
                <a:solidFill>
                  <a:srgbClr val="E2E6E9"/>
                </a:solidFill>
                <a:latin typeface="Merriweather" pitchFamily="34" charset="0"/>
                <a:ea typeface="Merriweather" pitchFamily="34" charset="-122"/>
                <a:cs typeface="Merriweather" pitchFamily="34" charset="-120"/>
              </a:rPr>
              <a:t>Global Perspectives</a:t>
            </a:r>
            <a:endParaRPr lang="en-US" sz="1700" dirty="0"/>
          </a:p>
        </p:txBody>
      </p:sp>
      <p:sp>
        <p:nvSpPr>
          <p:cNvPr id="1048768" name="Text 2"/>
          <p:cNvSpPr/>
          <p:nvPr/>
        </p:nvSpPr>
        <p:spPr>
          <a:xfrm>
            <a:off x="628650" y="2902982"/>
            <a:ext cx="7886701" cy="574834"/>
          </a:xfrm>
          <a:prstGeom prst="rect">
            <a:avLst/>
          </a:prstGeom>
          <a:noFill/>
        </p:spPr>
        <p:txBody>
          <a:bodyPr wrap="square" lIns="0" tIns="0" rIns="0" bIns="0" rtlCol="0" anchor="t"/>
          <a:lstStyle/>
          <a:p>
            <a:pPr>
              <a:lnSpc>
                <a:spcPts val="2250"/>
              </a:lnSpc>
            </a:pPr>
            <a:r>
              <a:rPr lang="en-US" sz="1400" dirty="0">
                <a:solidFill>
                  <a:srgbClr val="E2E6E9"/>
                </a:solidFill>
                <a:latin typeface="Merriweather" pitchFamily="34" charset="0"/>
                <a:ea typeface="Merriweather" pitchFamily="34" charset="-122"/>
                <a:cs typeface="Merriweather" pitchFamily="34" charset="-120"/>
              </a:rPr>
              <a:t>Explore a wide range of travel experiences, from hidden gems to popular attractions, based on real-life stories and reviews.</a:t>
            </a:r>
            <a:endParaRPr lang="en-US" sz="1400" dirty="0"/>
          </a:p>
        </p:txBody>
      </p:sp>
      <p:pic>
        <p:nvPicPr>
          <p:cNvPr id="2097190" name="Image 2" descr="preencoded.png"/>
          <p:cNvPicPr>
            <a:picLocks noChangeAspect="1"/>
          </p:cNvPicPr>
          <p:nvPr/>
        </p:nvPicPr>
        <p:blipFill>
          <a:blip r:embed="rId5"/>
          <a:stretch>
            <a:fillRect/>
          </a:stretch>
        </p:blipFill>
        <p:spPr>
          <a:xfrm>
            <a:off x="628649" y="4016694"/>
            <a:ext cx="448986" cy="448985"/>
          </a:xfrm>
          <a:prstGeom prst="rect">
            <a:avLst/>
          </a:prstGeom>
        </p:spPr>
      </p:pic>
      <p:sp>
        <p:nvSpPr>
          <p:cNvPr id="1048769" name="Text 3"/>
          <p:cNvSpPr/>
          <p:nvPr/>
        </p:nvSpPr>
        <p:spPr>
          <a:xfrm>
            <a:off x="628650" y="4645223"/>
            <a:ext cx="2245282" cy="280630"/>
          </a:xfrm>
          <a:prstGeom prst="rect">
            <a:avLst/>
          </a:prstGeom>
          <a:noFill/>
        </p:spPr>
        <p:txBody>
          <a:bodyPr wrap="none" lIns="0" tIns="0" rIns="0" bIns="0" rtlCol="0" anchor="t"/>
          <a:lstStyle/>
          <a:p>
            <a:pPr>
              <a:lnSpc>
                <a:spcPts val="2200"/>
              </a:lnSpc>
            </a:pPr>
            <a:r>
              <a:rPr lang="en-US" sz="1700" dirty="0">
                <a:solidFill>
                  <a:srgbClr val="E2E6E9"/>
                </a:solidFill>
                <a:latin typeface="Merriweather" pitchFamily="34" charset="0"/>
                <a:ea typeface="Merriweather" pitchFamily="34" charset="-122"/>
                <a:cs typeface="Merriweather" pitchFamily="34" charset="-120"/>
              </a:rPr>
              <a:t>Shared Wisdom</a:t>
            </a:r>
            <a:endParaRPr lang="en-US" sz="1700" dirty="0"/>
          </a:p>
        </p:txBody>
      </p:sp>
      <p:sp>
        <p:nvSpPr>
          <p:cNvPr id="1048770" name="Text 4"/>
          <p:cNvSpPr/>
          <p:nvPr/>
        </p:nvSpPr>
        <p:spPr>
          <a:xfrm>
            <a:off x="628650" y="5033605"/>
            <a:ext cx="7886701" cy="574834"/>
          </a:xfrm>
          <a:prstGeom prst="rect">
            <a:avLst/>
          </a:prstGeom>
          <a:noFill/>
        </p:spPr>
        <p:txBody>
          <a:bodyPr wrap="square" lIns="0" tIns="0" rIns="0" bIns="0" rtlCol="0" anchor="t"/>
          <a:lstStyle/>
          <a:p>
            <a:pPr>
              <a:lnSpc>
                <a:spcPts val="2250"/>
              </a:lnSpc>
            </a:pPr>
            <a:r>
              <a:rPr lang="en-US" sz="1400" dirty="0">
                <a:solidFill>
                  <a:srgbClr val="E2E6E9"/>
                </a:solidFill>
                <a:latin typeface="Merriweather" pitchFamily="34" charset="0"/>
                <a:ea typeface="Merriweather" pitchFamily="34" charset="-122"/>
                <a:cs typeface="Merriweather" pitchFamily="34" charset="-120"/>
              </a:rPr>
              <a:t>Learn from the experiences of other travelers, get tips, avoid common pitfalls, and discover hidden gems.</a:t>
            </a:r>
            <a:endParaRPr lang="en-US" sz="1400" dirty="0"/>
          </a:p>
        </p:txBody>
      </p:sp>
      <p:pic>
        <p:nvPicPr>
          <p:cNvPr id="2097191" name="Image 3" descr="preencoded.png"/>
          <p:cNvPicPr>
            <a:picLocks noChangeAspect="1"/>
          </p:cNvPicPr>
          <p:nvPr/>
        </p:nvPicPr>
        <p:blipFill>
          <a:blip r:embed="rId6"/>
          <a:stretch>
            <a:fillRect/>
          </a:stretch>
        </p:blipFill>
        <p:spPr>
          <a:xfrm>
            <a:off x="628649" y="6147317"/>
            <a:ext cx="448986" cy="448985"/>
          </a:xfrm>
          <a:prstGeom prst="rect">
            <a:avLst/>
          </a:prstGeom>
        </p:spPr>
      </p:pic>
      <p:sp>
        <p:nvSpPr>
          <p:cNvPr id="1048771" name="Text 5"/>
          <p:cNvSpPr/>
          <p:nvPr/>
        </p:nvSpPr>
        <p:spPr>
          <a:xfrm>
            <a:off x="628649" y="6775847"/>
            <a:ext cx="2769514" cy="280630"/>
          </a:xfrm>
          <a:prstGeom prst="rect">
            <a:avLst/>
          </a:prstGeom>
          <a:noFill/>
        </p:spPr>
        <p:txBody>
          <a:bodyPr wrap="none" lIns="0" tIns="0" rIns="0" bIns="0" rtlCol="0" anchor="t"/>
          <a:lstStyle/>
          <a:p>
            <a:pPr>
              <a:lnSpc>
                <a:spcPts val="2200"/>
              </a:lnSpc>
            </a:pPr>
            <a:r>
              <a:rPr lang="en-US" sz="1700" dirty="0">
                <a:solidFill>
                  <a:srgbClr val="E2E6E9"/>
                </a:solidFill>
                <a:latin typeface="Merriweather" pitchFamily="34" charset="0"/>
                <a:ea typeface="Merriweather" pitchFamily="34" charset="-122"/>
                <a:cs typeface="Merriweather" pitchFamily="34" charset="-120"/>
              </a:rPr>
              <a:t>Community Engagement</a:t>
            </a:r>
            <a:endParaRPr lang="en-US" sz="1700" dirty="0"/>
          </a:p>
        </p:txBody>
      </p:sp>
      <p:sp>
        <p:nvSpPr>
          <p:cNvPr id="1048772" name="Text 6"/>
          <p:cNvSpPr/>
          <p:nvPr/>
        </p:nvSpPr>
        <p:spPr>
          <a:xfrm>
            <a:off x="628650" y="7164229"/>
            <a:ext cx="7886701" cy="574834"/>
          </a:xfrm>
          <a:prstGeom prst="rect">
            <a:avLst/>
          </a:prstGeom>
          <a:noFill/>
        </p:spPr>
        <p:txBody>
          <a:bodyPr wrap="square" lIns="0" tIns="0" rIns="0" bIns="0" rtlCol="0" anchor="t"/>
          <a:lstStyle/>
          <a:p>
            <a:pPr>
              <a:lnSpc>
                <a:spcPts val="2250"/>
              </a:lnSpc>
            </a:pPr>
            <a:r>
              <a:rPr lang="en-US" sz="1400" dirty="0">
                <a:solidFill>
                  <a:srgbClr val="E2E6E9"/>
                </a:solidFill>
                <a:latin typeface="Merriweather" pitchFamily="34" charset="0"/>
                <a:ea typeface="Merriweather" pitchFamily="34" charset="-122"/>
                <a:cs typeface="Merriweather" pitchFamily="34" charset="-120"/>
              </a:rPr>
              <a:t>Connect with fellow travelers, share your own experiences, and build a community of explorers.</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048777" name="Text 0"/>
          <p:cNvSpPr/>
          <p:nvPr/>
        </p:nvSpPr>
        <p:spPr>
          <a:xfrm>
            <a:off x="788315" y="767121"/>
            <a:ext cx="7567374" cy="1407796"/>
          </a:xfrm>
          <a:prstGeom prst="rect">
            <a:avLst/>
          </a:prstGeom>
          <a:noFill/>
        </p:spPr>
        <p:txBody>
          <a:bodyPr wrap="square" lIns="0" tIns="0" rIns="0" bIns="0" rtlCol="0" anchor="t"/>
          <a:lstStyle/>
          <a:p>
            <a:pPr>
              <a:lnSpc>
                <a:spcPts val="5500"/>
              </a:lnSpc>
            </a:pPr>
            <a:r>
              <a:rPr lang="en-US" sz="4400" dirty="0">
                <a:solidFill>
                  <a:srgbClr val="F5F0F0"/>
                </a:solidFill>
                <a:latin typeface="Merriweather" pitchFamily="34" charset="0"/>
                <a:ea typeface="Merriweather" pitchFamily="34" charset="-122"/>
                <a:cs typeface="Merriweather" pitchFamily="34" charset="-120"/>
              </a:rPr>
              <a:t>Secure your documents and payments</a:t>
            </a:r>
            <a:endParaRPr lang="en-US" sz="4400" dirty="0"/>
          </a:p>
        </p:txBody>
      </p:sp>
      <p:sp>
        <p:nvSpPr>
          <p:cNvPr id="1048778" name="Shape 1"/>
          <p:cNvSpPr/>
          <p:nvPr/>
        </p:nvSpPr>
        <p:spPr>
          <a:xfrm>
            <a:off x="788313" y="2766061"/>
            <a:ext cx="506730" cy="506730"/>
          </a:xfrm>
          <a:prstGeom prst="roundRect">
            <a:avLst>
              <a:gd name="adj" fmla="val 18670"/>
            </a:avLst>
          </a:prstGeom>
          <a:solidFill>
            <a:srgbClr val="003180"/>
          </a:solidFill>
          <a:ln w="7620">
            <a:solidFill>
              <a:srgbClr val="194A99"/>
            </a:solidFill>
            <a:prstDash val="solid"/>
          </a:ln>
        </p:spPr>
      </p:sp>
      <p:sp>
        <p:nvSpPr>
          <p:cNvPr id="1048779" name="Text 2"/>
          <p:cNvSpPr/>
          <p:nvPr/>
        </p:nvSpPr>
        <p:spPr>
          <a:xfrm>
            <a:off x="967265" y="2850476"/>
            <a:ext cx="148709" cy="337900"/>
          </a:xfrm>
          <a:prstGeom prst="rect">
            <a:avLst/>
          </a:prstGeom>
          <a:noFill/>
        </p:spPr>
        <p:txBody>
          <a:bodyPr wrap="none" lIns="0" tIns="0" rIns="0" bIns="0" rtlCol="0" anchor="t"/>
          <a:lstStyle/>
          <a:p>
            <a:pPr algn="ctr">
              <a:lnSpc>
                <a:spcPts val="2650"/>
              </a:lnSpc>
            </a:pPr>
            <a:r>
              <a:rPr lang="en-US" sz="2700" dirty="0">
                <a:solidFill>
                  <a:srgbClr val="E2E6E9"/>
                </a:solidFill>
                <a:latin typeface="Merriweather" pitchFamily="34" charset="0"/>
                <a:ea typeface="Merriweather" pitchFamily="34" charset="-122"/>
                <a:cs typeface="Merriweather" pitchFamily="34" charset="-120"/>
              </a:rPr>
              <a:t>1</a:t>
            </a:r>
            <a:endParaRPr lang="en-US" sz="2700" dirty="0"/>
          </a:p>
        </p:txBody>
      </p:sp>
      <p:sp>
        <p:nvSpPr>
          <p:cNvPr id="1048780" name="Text 3"/>
          <p:cNvSpPr/>
          <p:nvPr/>
        </p:nvSpPr>
        <p:spPr>
          <a:xfrm>
            <a:off x="1520191" y="2766061"/>
            <a:ext cx="2815590" cy="351949"/>
          </a:xfrm>
          <a:prstGeom prst="rect">
            <a:avLst/>
          </a:prstGeom>
          <a:noFill/>
        </p:spPr>
        <p:txBody>
          <a:bodyPr wrap="none" lIns="0" tIns="0" rIns="0" bIns="0" rtlCol="0" anchor="t"/>
          <a:lstStyle/>
          <a:p>
            <a:pPr>
              <a:lnSpc>
                <a:spcPts val="2750"/>
              </a:lnSpc>
            </a:pPr>
            <a:r>
              <a:rPr lang="en-US" sz="2100" dirty="0">
                <a:solidFill>
                  <a:srgbClr val="E2E6E9"/>
                </a:solidFill>
                <a:latin typeface="Merriweather" pitchFamily="34" charset="0"/>
                <a:ea typeface="Merriweather" pitchFamily="34" charset="-122"/>
                <a:cs typeface="Merriweather" pitchFamily="34" charset="-120"/>
              </a:rPr>
              <a:t>Secure Storage</a:t>
            </a:r>
            <a:endParaRPr lang="en-US" sz="2100" dirty="0"/>
          </a:p>
        </p:txBody>
      </p:sp>
      <p:sp>
        <p:nvSpPr>
          <p:cNvPr id="1048781" name="Text 4"/>
          <p:cNvSpPr/>
          <p:nvPr/>
        </p:nvSpPr>
        <p:spPr>
          <a:xfrm>
            <a:off x="1520190" y="3253146"/>
            <a:ext cx="2939296" cy="1802011"/>
          </a:xfrm>
          <a:prstGeom prst="rect">
            <a:avLst/>
          </a:prstGeom>
          <a:noFill/>
        </p:spPr>
        <p:txBody>
          <a:bodyPr wrap="square" lIns="0" tIns="0" rIns="0" bIns="0" rtlCol="0" anchor="t"/>
          <a:lstStyle/>
          <a:p>
            <a:pPr>
              <a:lnSpc>
                <a:spcPts val="2800"/>
              </a:lnSpc>
            </a:pPr>
            <a:r>
              <a:rPr lang="en-US" sz="1700" dirty="0">
                <a:solidFill>
                  <a:srgbClr val="E2E6E9"/>
                </a:solidFill>
                <a:latin typeface="Merriweather" pitchFamily="34" charset="0"/>
                <a:ea typeface="Merriweather" pitchFamily="34" charset="-122"/>
                <a:cs typeface="Merriweather" pitchFamily="34" charset="-120"/>
              </a:rPr>
              <a:t>Store all your travel documents, including passports, visas, and tickets, securely within the app.</a:t>
            </a:r>
            <a:endParaRPr lang="en-US" sz="1700" dirty="0"/>
          </a:p>
        </p:txBody>
      </p:sp>
      <p:sp>
        <p:nvSpPr>
          <p:cNvPr id="1048782" name="Shape 5"/>
          <p:cNvSpPr/>
          <p:nvPr/>
        </p:nvSpPr>
        <p:spPr>
          <a:xfrm>
            <a:off x="4684633" y="2766061"/>
            <a:ext cx="506730" cy="506730"/>
          </a:xfrm>
          <a:prstGeom prst="roundRect">
            <a:avLst>
              <a:gd name="adj" fmla="val 18670"/>
            </a:avLst>
          </a:prstGeom>
          <a:solidFill>
            <a:srgbClr val="003180"/>
          </a:solidFill>
          <a:ln w="7620">
            <a:solidFill>
              <a:srgbClr val="194A99"/>
            </a:solidFill>
            <a:prstDash val="solid"/>
          </a:ln>
        </p:spPr>
      </p:sp>
      <p:sp>
        <p:nvSpPr>
          <p:cNvPr id="1048783" name="Text 6"/>
          <p:cNvSpPr/>
          <p:nvPr/>
        </p:nvSpPr>
        <p:spPr>
          <a:xfrm>
            <a:off x="4836914" y="2850476"/>
            <a:ext cx="202050" cy="337900"/>
          </a:xfrm>
          <a:prstGeom prst="rect">
            <a:avLst/>
          </a:prstGeom>
          <a:noFill/>
        </p:spPr>
        <p:txBody>
          <a:bodyPr wrap="none" lIns="0" tIns="0" rIns="0" bIns="0" rtlCol="0" anchor="t"/>
          <a:lstStyle/>
          <a:p>
            <a:pPr algn="ctr">
              <a:lnSpc>
                <a:spcPts val="2650"/>
              </a:lnSpc>
            </a:pPr>
            <a:r>
              <a:rPr lang="en-US" sz="2700" dirty="0">
                <a:solidFill>
                  <a:srgbClr val="E2E6E9"/>
                </a:solidFill>
                <a:latin typeface="Merriweather" pitchFamily="34" charset="0"/>
                <a:ea typeface="Merriweather" pitchFamily="34" charset="-122"/>
                <a:cs typeface="Merriweather" pitchFamily="34" charset="-120"/>
              </a:rPr>
              <a:t>2</a:t>
            </a:r>
            <a:endParaRPr lang="en-US" sz="2700" dirty="0"/>
          </a:p>
        </p:txBody>
      </p:sp>
      <p:sp>
        <p:nvSpPr>
          <p:cNvPr id="1048784" name="Text 7"/>
          <p:cNvSpPr/>
          <p:nvPr/>
        </p:nvSpPr>
        <p:spPr>
          <a:xfrm>
            <a:off x="5416511" y="2766061"/>
            <a:ext cx="2868693" cy="351949"/>
          </a:xfrm>
          <a:prstGeom prst="rect">
            <a:avLst/>
          </a:prstGeom>
          <a:noFill/>
        </p:spPr>
        <p:txBody>
          <a:bodyPr wrap="none" lIns="0" tIns="0" rIns="0" bIns="0" rtlCol="0" anchor="t"/>
          <a:lstStyle/>
          <a:p>
            <a:pPr>
              <a:lnSpc>
                <a:spcPts val="2750"/>
              </a:lnSpc>
            </a:pPr>
            <a:r>
              <a:rPr lang="en-US" sz="2100" dirty="0">
                <a:solidFill>
                  <a:srgbClr val="E2E6E9"/>
                </a:solidFill>
                <a:latin typeface="Merriweather" pitchFamily="34" charset="0"/>
                <a:ea typeface="Merriweather" pitchFamily="34" charset="-122"/>
                <a:cs typeface="Merriweather" pitchFamily="34" charset="-120"/>
              </a:rPr>
              <a:t>Encrypted Payments</a:t>
            </a:r>
            <a:endParaRPr lang="en-US" sz="2100" dirty="0"/>
          </a:p>
        </p:txBody>
      </p:sp>
      <p:sp>
        <p:nvSpPr>
          <p:cNvPr id="1048785" name="Text 8"/>
          <p:cNvSpPr/>
          <p:nvPr/>
        </p:nvSpPr>
        <p:spPr>
          <a:xfrm>
            <a:off x="5416510" y="3253147"/>
            <a:ext cx="2939296" cy="2162413"/>
          </a:xfrm>
          <a:prstGeom prst="rect">
            <a:avLst/>
          </a:prstGeom>
          <a:noFill/>
        </p:spPr>
        <p:txBody>
          <a:bodyPr wrap="square" lIns="0" tIns="0" rIns="0" bIns="0" rtlCol="0" anchor="t"/>
          <a:lstStyle/>
          <a:p>
            <a:pPr>
              <a:lnSpc>
                <a:spcPts val="2800"/>
              </a:lnSpc>
            </a:pPr>
            <a:r>
              <a:rPr lang="en-US" sz="1700" dirty="0">
                <a:solidFill>
                  <a:srgbClr val="E2E6E9"/>
                </a:solidFill>
                <a:latin typeface="Merriweather" pitchFamily="34" charset="0"/>
                <a:ea typeface="Merriweather" pitchFamily="34" charset="-122"/>
                <a:cs typeface="Merriweather" pitchFamily="34" charset="-120"/>
              </a:rPr>
              <a:t>Use secure payment gateways to make bookings and transactions, ensuring your financial information is protected.</a:t>
            </a:r>
            <a:endParaRPr lang="en-US" sz="1700" dirty="0"/>
          </a:p>
        </p:txBody>
      </p:sp>
      <p:sp>
        <p:nvSpPr>
          <p:cNvPr id="1048786" name="Shape 9"/>
          <p:cNvSpPr/>
          <p:nvPr/>
        </p:nvSpPr>
        <p:spPr>
          <a:xfrm>
            <a:off x="788313" y="5894071"/>
            <a:ext cx="506730" cy="506730"/>
          </a:xfrm>
          <a:prstGeom prst="roundRect">
            <a:avLst>
              <a:gd name="adj" fmla="val 18670"/>
            </a:avLst>
          </a:prstGeom>
          <a:solidFill>
            <a:srgbClr val="003180"/>
          </a:solidFill>
          <a:ln w="7620">
            <a:solidFill>
              <a:srgbClr val="194A99"/>
            </a:solidFill>
            <a:prstDash val="solid"/>
          </a:ln>
        </p:spPr>
      </p:sp>
      <p:sp>
        <p:nvSpPr>
          <p:cNvPr id="1048787" name="Text 10"/>
          <p:cNvSpPr/>
          <p:nvPr/>
        </p:nvSpPr>
        <p:spPr>
          <a:xfrm>
            <a:off x="947023" y="5978486"/>
            <a:ext cx="189190" cy="337900"/>
          </a:xfrm>
          <a:prstGeom prst="rect">
            <a:avLst/>
          </a:prstGeom>
          <a:noFill/>
        </p:spPr>
        <p:txBody>
          <a:bodyPr wrap="none" lIns="0" tIns="0" rIns="0" bIns="0" rtlCol="0" anchor="t"/>
          <a:lstStyle/>
          <a:p>
            <a:pPr algn="ctr">
              <a:lnSpc>
                <a:spcPts val="2650"/>
              </a:lnSpc>
            </a:pPr>
            <a:r>
              <a:rPr lang="en-US" sz="2700" dirty="0">
                <a:solidFill>
                  <a:srgbClr val="E2E6E9"/>
                </a:solidFill>
                <a:latin typeface="Merriweather" pitchFamily="34" charset="0"/>
                <a:ea typeface="Merriweather" pitchFamily="34" charset="-122"/>
                <a:cs typeface="Merriweather" pitchFamily="34" charset="-120"/>
              </a:rPr>
              <a:t>3</a:t>
            </a:r>
            <a:endParaRPr lang="en-US" sz="2700" dirty="0"/>
          </a:p>
        </p:txBody>
      </p:sp>
      <p:sp>
        <p:nvSpPr>
          <p:cNvPr id="1048788" name="Text 11"/>
          <p:cNvSpPr/>
          <p:nvPr/>
        </p:nvSpPr>
        <p:spPr>
          <a:xfrm>
            <a:off x="1520191" y="5894071"/>
            <a:ext cx="2815590" cy="351949"/>
          </a:xfrm>
          <a:prstGeom prst="rect">
            <a:avLst/>
          </a:prstGeom>
          <a:noFill/>
        </p:spPr>
        <p:txBody>
          <a:bodyPr wrap="none" lIns="0" tIns="0" rIns="0" bIns="0" rtlCol="0" anchor="t"/>
          <a:lstStyle/>
          <a:p>
            <a:pPr>
              <a:lnSpc>
                <a:spcPts val="2750"/>
              </a:lnSpc>
            </a:pPr>
            <a:r>
              <a:rPr lang="en-US" sz="2100" dirty="0">
                <a:solidFill>
                  <a:srgbClr val="E2E6E9"/>
                </a:solidFill>
                <a:latin typeface="Merriweather" pitchFamily="34" charset="0"/>
                <a:ea typeface="Merriweather" pitchFamily="34" charset="-122"/>
                <a:cs typeface="Merriweather" pitchFamily="34" charset="-120"/>
              </a:rPr>
              <a:t>Offline Access</a:t>
            </a:r>
            <a:endParaRPr lang="en-US" sz="2100" dirty="0"/>
          </a:p>
        </p:txBody>
      </p:sp>
      <p:sp>
        <p:nvSpPr>
          <p:cNvPr id="1048789" name="Text 12"/>
          <p:cNvSpPr/>
          <p:nvPr/>
        </p:nvSpPr>
        <p:spPr>
          <a:xfrm>
            <a:off x="1520190" y="6381156"/>
            <a:ext cx="6835498" cy="1081207"/>
          </a:xfrm>
          <a:prstGeom prst="rect">
            <a:avLst/>
          </a:prstGeom>
          <a:noFill/>
        </p:spPr>
        <p:txBody>
          <a:bodyPr wrap="square" lIns="0" tIns="0" rIns="0" bIns="0" rtlCol="0" anchor="t"/>
          <a:lstStyle/>
          <a:p>
            <a:pPr>
              <a:lnSpc>
                <a:spcPts val="2800"/>
              </a:lnSpc>
            </a:pPr>
            <a:r>
              <a:rPr lang="en-US" sz="1700" dirty="0">
                <a:solidFill>
                  <a:srgbClr val="E2E6E9"/>
                </a:solidFill>
                <a:latin typeface="Merriweather" pitchFamily="34" charset="0"/>
                <a:ea typeface="Merriweather" pitchFamily="34" charset="-122"/>
                <a:cs typeface="Merriweather" pitchFamily="34" charset="-120"/>
              </a:rPr>
              <a:t>Access your travel documents and information offline, ensuring you're prepared even if you lose internet connectivity.</a:t>
            </a:r>
            <a:endParaRPr lang="en-US" sz="17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3" name="Text 0"/>
          <p:cNvSpPr/>
          <p:nvPr/>
        </p:nvSpPr>
        <p:spPr>
          <a:xfrm>
            <a:off x="735094" y="577572"/>
            <a:ext cx="13160216" cy="1312783"/>
          </a:xfrm>
          <a:prstGeom prst="rect">
            <a:avLst/>
          </a:prstGeom>
          <a:noFill/>
        </p:spPr>
        <p:txBody>
          <a:bodyPr wrap="square" lIns="0" tIns="0" rIns="0" bIns="0" rtlCol="0" anchor="t"/>
          <a:lstStyle/>
          <a:p>
            <a:pPr>
              <a:lnSpc>
                <a:spcPts val="5150"/>
              </a:lnSpc>
            </a:pPr>
            <a:r>
              <a:rPr lang="en-US" sz="4100" dirty="0">
                <a:solidFill>
                  <a:srgbClr val="F5F0F0"/>
                </a:solidFill>
                <a:latin typeface="Merriweather" pitchFamily="34" charset="0"/>
                <a:ea typeface="Merriweather" pitchFamily="34" charset="-122"/>
                <a:cs typeface="Merriweather" pitchFamily="34" charset="-120"/>
              </a:rPr>
              <a:t>Shared memories: Building a community of explorers</a:t>
            </a:r>
            <a:endParaRPr lang="en-US" sz="4100" dirty="0"/>
          </a:p>
        </p:txBody>
      </p:sp>
      <p:pic>
        <p:nvPicPr>
          <p:cNvPr id="2097195" name="Image 0" descr="preencoded.png"/>
          <p:cNvPicPr>
            <a:picLocks noChangeAspect="1"/>
          </p:cNvPicPr>
          <p:nvPr/>
        </p:nvPicPr>
        <p:blipFill>
          <a:blip r:embed="rId3"/>
          <a:stretch>
            <a:fillRect/>
          </a:stretch>
        </p:blipFill>
        <p:spPr>
          <a:xfrm>
            <a:off x="735091" y="2310409"/>
            <a:ext cx="6422589" cy="3969425"/>
          </a:xfrm>
          <a:prstGeom prst="rect">
            <a:avLst/>
          </a:prstGeom>
        </p:spPr>
      </p:pic>
      <p:sp>
        <p:nvSpPr>
          <p:cNvPr id="1048794" name="Text 1"/>
          <p:cNvSpPr/>
          <p:nvPr/>
        </p:nvSpPr>
        <p:spPr>
          <a:xfrm>
            <a:off x="735094" y="6542366"/>
            <a:ext cx="2625685" cy="328136"/>
          </a:xfrm>
          <a:prstGeom prst="rect">
            <a:avLst/>
          </a:prstGeom>
          <a:noFill/>
        </p:spPr>
        <p:txBody>
          <a:bodyPr wrap="none" lIns="0" tIns="0" rIns="0" bIns="0" rtlCol="0" anchor="t"/>
          <a:lstStyle/>
          <a:p>
            <a:pPr>
              <a:lnSpc>
                <a:spcPts val="2550"/>
              </a:lnSpc>
            </a:pPr>
            <a:r>
              <a:rPr lang="en-US" sz="2000" dirty="0">
                <a:solidFill>
                  <a:srgbClr val="E2E6E9"/>
                </a:solidFill>
                <a:latin typeface="Merriweather" pitchFamily="34" charset="0"/>
                <a:ea typeface="Merriweather" pitchFamily="34" charset="-122"/>
                <a:cs typeface="Merriweather" pitchFamily="34" charset="-120"/>
              </a:rPr>
              <a:t>Shared Moments</a:t>
            </a:r>
            <a:endParaRPr lang="en-US" sz="2000" dirty="0"/>
          </a:p>
        </p:txBody>
      </p:sp>
      <p:sp>
        <p:nvSpPr>
          <p:cNvPr id="1048795" name="Text 2"/>
          <p:cNvSpPr/>
          <p:nvPr/>
        </p:nvSpPr>
        <p:spPr>
          <a:xfrm>
            <a:off x="735091" y="6996471"/>
            <a:ext cx="6422589" cy="1007983"/>
          </a:xfrm>
          <a:prstGeom prst="rect">
            <a:avLst/>
          </a:prstGeom>
          <a:noFill/>
        </p:spPr>
        <p:txBody>
          <a:bodyPr wrap="square" lIns="0" tIns="0" rIns="0" bIns="0" rtlCol="0" anchor="t"/>
          <a:lstStyle/>
          <a:p>
            <a:pPr>
              <a:lnSpc>
                <a:spcPts val="2600"/>
              </a:lnSpc>
            </a:pPr>
            <a:r>
              <a:rPr lang="en-US" sz="1700" dirty="0">
                <a:solidFill>
                  <a:srgbClr val="E2E6E9"/>
                </a:solidFill>
                <a:latin typeface="Merriweather" pitchFamily="34" charset="0"/>
                <a:ea typeface="Merriweather" pitchFamily="34" charset="-122"/>
                <a:cs typeface="Merriweather" pitchFamily="34" charset="-120"/>
              </a:rPr>
              <a:t>Capture and share your travel memories, create photo albums, and connect with fellow travelers who have similar interests.</a:t>
            </a:r>
            <a:endParaRPr lang="en-US" sz="1700" dirty="0"/>
          </a:p>
        </p:txBody>
      </p:sp>
      <p:pic>
        <p:nvPicPr>
          <p:cNvPr id="2097196" name="Image 1" descr="preencoded.png"/>
          <p:cNvPicPr>
            <a:picLocks noChangeAspect="1"/>
          </p:cNvPicPr>
          <p:nvPr/>
        </p:nvPicPr>
        <p:blipFill>
          <a:blip r:embed="rId4"/>
          <a:stretch>
            <a:fillRect/>
          </a:stretch>
        </p:blipFill>
        <p:spPr>
          <a:xfrm>
            <a:off x="7472720" y="2310409"/>
            <a:ext cx="6422589" cy="3969425"/>
          </a:xfrm>
          <a:prstGeom prst="rect">
            <a:avLst/>
          </a:prstGeom>
        </p:spPr>
      </p:pic>
      <p:sp>
        <p:nvSpPr>
          <p:cNvPr id="1048796" name="Text 3"/>
          <p:cNvSpPr/>
          <p:nvPr/>
        </p:nvSpPr>
        <p:spPr>
          <a:xfrm>
            <a:off x="7472721" y="6542366"/>
            <a:ext cx="3084434" cy="328136"/>
          </a:xfrm>
          <a:prstGeom prst="rect">
            <a:avLst/>
          </a:prstGeom>
          <a:noFill/>
        </p:spPr>
        <p:txBody>
          <a:bodyPr wrap="none" lIns="0" tIns="0" rIns="0" bIns="0" rtlCol="0" anchor="t"/>
          <a:lstStyle/>
          <a:p>
            <a:pPr>
              <a:lnSpc>
                <a:spcPts val="2550"/>
              </a:lnSpc>
            </a:pPr>
            <a:r>
              <a:rPr lang="en-US" sz="2000" dirty="0">
                <a:solidFill>
                  <a:srgbClr val="E2E6E9"/>
                </a:solidFill>
                <a:latin typeface="Merriweather" pitchFamily="34" charset="0"/>
                <a:ea typeface="Merriweather" pitchFamily="34" charset="-122"/>
                <a:cs typeface="Merriweather" pitchFamily="34" charset="-120"/>
              </a:rPr>
              <a:t>Community Connection</a:t>
            </a:r>
            <a:endParaRPr lang="en-US" sz="2000" dirty="0"/>
          </a:p>
        </p:txBody>
      </p:sp>
      <p:sp>
        <p:nvSpPr>
          <p:cNvPr id="1048797" name="Text 4"/>
          <p:cNvSpPr/>
          <p:nvPr/>
        </p:nvSpPr>
        <p:spPr>
          <a:xfrm>
            <a:off x="7472720" y="6996471"/>
            <a:ext cx="6422589" cy="671989"/>
          </a:xfrm>
          <a:prstGeom prst="rect">
            <a:avLst/>
          </a:prstGeom>
          <a:noFill/>
        </p:spPr>
        <p:txBody>
          <a:bodyPr wrap="square" lIns="0" tIns="0" rIns="0" bIns="0" rtlCol="0" anchor="t"/>
          <a:lstStyle/>
          <a:p>
            <a:pPr>
              <a:lnSpc>
                <a:spcPts val="2600"/>
              </a:lnSpc>
            </a:pPr>
            <a:r>
              <a:rPr lang="en-US" sz="1700" dirty="0">
                <a:solidFill>
                  <a:srgbClr val="E2E6E9"/>
                </a:solidFill>
                <a:latin typeface="Merriweather" pitchFamily="34" charset="0"/>
                <a:ea typeface="Merriweather" pitchFamily="34" charset="-122"/>
                <a:cs typeface="Merriweather" pitchFamily="34" charset="-120"/>
              </a:rPr>
              <a:t>Connect with other travelers who share your passion for exploration and build lasting friendships.</a:t>
            </a:r>
            <a:endParaRPr lang="en-US"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97"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801" name="Text 0"/>
          <p:cNvSpPr/>
          <p:nvPr/>
        </p:nvSpPr>
        <p:spPr>
          <a:xfrm>
            <a:off x="6228043" y="721044"/>
            <a:ext cx="7660718" cy="1986320"/>
          </a:xfrm>
          <a:prstGeom prst="rect">
            <a:avLst/>
          </a:prstGeom>
          <a:noFill/>
        </p:spPr>
        <p:txBody>
          <a:bodyPr wrap="square" lIns="0" tIns="0" rIns="0" bIns="0" rtlCol="0" anchor="t"/>
          <a:lstStyle/>
          <a:p>
            <a:pPr>
              <a:lnSpc>
                <a:spcPts val="5200"/>
              </a:lnSpc>
            </a:pPr>
            <a:r>
              <a:rPr lang="en-US" sz="4100" dirty="0">
                <a:solidFill>
                  <a:srgbClr val="F5F0F0"/>
                </a:solidFill>
                <a:latin typeface="Merriweather" pitchFamily="34" charset="0"/>
                <a:ea typeface="Merriweather" pitchFamily="34" charset="-122"/>
                <a:cs typeface="Merriweather" pitchFamily="34" charset="-120"/>
              </a:rPr>
              <a:t>Collaborative problem-solving: Overcoming travel challenges</a:t>
            </a:r>
            <a:endParaRPr lang="en-US" sz="4100" dirty="0"/>
          </a:p>
        </p:txBody>
      </p:sp>
      <p:sp>
        <p:nvSpPr>
          <p:cNvPr id="1048802" name="Shape 1"/>
          <p:cNvSpPr/>
          <p:nvPr/>
        </p:nvSpPr>
        <p:spPr>
          <a:xfrm>
            <a:off x="6228043" y="3025140"/>
            <a:ext cx="7660718" cy="4483418"/>
          </a:xfrm>
          <a:prstGeom prst="roundRect">
            <a:avLst>
              <a:gd name="adj" fmla="val 1985"/>
            </a:avLst>
          </a:prstGeom>
          <a:noFill/>
          <a:ln w="7620">
            <a:solidFill>
              <a:srgbClr val="FFFFFF">
                <a:alpha val="24000"/>
              </a:srgbClr>
            </a:solidFill>
            <a:prstDash val="solid"/>
          </a:ln>
        </p:spPr>
      </p:sp>
      <p:sp>
        <p:nvSpPr>
          <p:cNvPr id="1048803" name="Shape 2"/>
          <p:cNvSpPr/>
          <p:nvPr/>
        </p:nvSpPr>
        <p:spPr>
          <a:xfrm>
            <a:off x="6235661" y="3032760"/>
            <a:ext cx="7645478" cy="608410"/>
          </a:xfrm>
          <a:prstGeom prst="rect">
            <a:avLst/>
          </a:prstGeom>
          <a:solidFill>
            <a:srgbClr val="FFFFFF">
              <a:alpha val="4000"/>
            </a:srgbClr>
          </a:solidFill>
        </p:spPr>
      </p:sp>
      <p:sp>
        <p:nvSpPr>
          <p:cNvPr id="1048804" name="Text 3"/>
          <p:cNvSpPr/>
          <p:nvPr/>
        </p:nvSpPr>
        <p:spPr>
          <a:xfrm>
            <a:off x="6447473" y="3167421"/>
            <a:ext cx="3395306" cy="339090"/>
          </a:xfrm>
          <a:prstGeom prst="rect">
            <a:avLst/>
          </a:prstGeom>
          <a:noFill/>
        </p:spPr>
        <p:txBody>
          <a:bodyPr wrap="none" lIns="0" tIns="0" rIns="0" bIns="0" rtlCol="0" anchor="t"/>
          <a:lstStyle/>
          <a:p>
            <a:pPr>
              <a:lnSpc>
                <a:spcPts val="2650"/>
              </a:lnSpc>
            </a:pPr>
            <a:r>
              <a:rPr lang="en-US" sz="1700" dirty="0">
                <a:solidFill>
                  <a:srgbClr val="E2E6E9"/>
                </a:solidFill>
                <a:latin typeface="Merriweather" pitchFamily="34" charset="0"/>
                <a:ea typeface="Merriweather" pitchFamily="34" charset="-122"/>
                <a:cs typeface="Merriweather" pitchFamily="34" charset="-120"/>
              </a:rPr>
              <a:t>Problem</a:t>
            </a:r>
            <a:endParaRPr lang="en-US" sz="1700" dirty="0"/>
          </a:p>
        </p:txBody>
      </p:sp>
      <p:sp>
        <p:nvSpPr>
          <p:cNvPr id="1048805" name="Text 4"/>
          <p:cNvSpPr/>
          <p:nvPr/>
        </p:nvSpPr>
        <p:spPr>
          <a:xfrm>
            <a:off x="10274022" y="3167421"/>
            <a:ext cx="3395306" cy="339090"/>
          </a:xfrm>
          <a:prstGeom prst="rect">
            <a:avLst/>
          </a:prstGeom>
          <a:noFill/>
        </p:spPr>
        <p:txBody>
          <a:bodyPr wrap="none" lIns="0" tIns="0" rIns="0" bIns="0" rtlCol="0" anchor="t"/>
          <a:lstStyle/>
          <a:p>
            <a:pPr>
              <a:lnSpc>
                <a:spcPts val="2650"/>
              </a:lnSpc>
            </a:pPr>
            <a:r>
              <a:rPr lang="en-US" sz="1700" dirty="0">
                <a:solidFill>
                  <a:srgbClr val="E2E6E9"/>
                </a:solidFill>
                <a:latin typeface="Merriweather" pitchFamily="34" charset="0"/>
                <a:ea typeface="Merriweather" pitchFamily="34" charset="-122"/>
                <a:cs typeface="Merriweather" pitchFamily="34" charset="-120"/>
              </a:rPr>
              <a:t>Solution</a:t>
            </a:r>
            <a:endParaRPr lang="en-US" sz="1700" dirty="0"/>
          </a:p>
        </p:txBody>
      </p:sp>
      <p:sp>
        <p:nvSpPr>
          <p:cNvPr id="1048806" name="Shape 5"/>
          <p:cNvSpPr/>
          <p:nvPr/>
        </p:nvSpPr>
        <p:spPr>
          <a:xfrm>
            <a:off x="6235661" y="3641170"/>
            <a:ext cx="7645478" cy="947500"/>
          </a:xfrm>
          <a:prstGeom prst="rect">
            <a:avLst/>
          </a:prstGeom>
          <a:solidFill>
            <a:srgbClr val="000000">
              <a:alpha val="4000"/>
            </a:srgbClr>
          </a:solidFill>
        </p:spPr>
      </p:sp>
      <p:sp>
        <p:nvSpPr>
          <p:cNvPr id="1048807" name="Text 6"/>
          <p:cNvSpPr/>
          <p:nvPr/>
        </p:nvSpPr>
        <p:spPr>
          <a:xfrm>
            <a:off x="6447473" y="3775829"/>
            <a:ext cx="3395306" cy="339090"/>
          </a:xfrm>
          <a:prstGeom prst="rect">
            <a:avLst/>
          </a:prstGeom>
          <a:noFill/>
        </p:spPr>
        <p:txBody>
          <a:bodyPr wrap="none" lIns="0" tIns="0" rIns="0" bIns="0" rtlCol="0" anchor="t"/>
          <a:lstStyle/>
          <a:p>
            <a:pPr>
              <a:lnSpc>
                <a:spcPts val="2650"/>
              </a:lnSpc>
            </a:pPr>
            <a:r>
              <a:rPr lang="en-US" sz="1700" dirty="0">
                <a:solidFill>
                  <a:srgbClr val="E2E6E9"/>
                </a:solidFill>
                <a:latin typeface="Merriweather" pitchFamily="34" charset="0"/>
                <a:ea typeface="Merriweather" pitchFamily="34" charset="-122"/>
                <a:cs typeface="Merriweather" pitchFamily="34" charset="-120"/>
              </a:rPr>
              <a:t>Lost luggage</a:t>
            </a:r>
            <a:endParaRPr lang="en-US" sz="1700" dirty="0"/>
          </a:p>
        </p:txBody>
      </p:sp>
      <p:sp>
        <p:nvSpPr>
          <p:cNvPr id="1048808" name="Text 7"/>
          <p:cNvSpPr/>
          <p:nvPr/>
        </p:nvSpPr>
        <p:spPr>
          <a:xfrm>
            <a:off x="10274022" y="3775829"/>
            <a:ext cx="3395306" cy="678180"/>
          </a:xfrm>
          <a:prstGeom prst="rect">
            <a:avLst/>
          </a:prstGeom>
          <a:noFill/>
        </p:spPr>
        <p:txBody>
          <a:bodyPr wrap="square" lIns="0" tIns="0" rIns="0" bIns="0" rtlCol="0" anchor="t"/>
          <a:lstStyle/>
          <a:p>
            <a:pPr>
              <a:lnSpc>
                <a:spcPts val="2650"/>
              </a:lnSpc>
            </a:pPr>
            <a:r>
              <a:rPr lang="en-US" sz="1700" dirty="0">
                <a:solidFill>
                  <a:srgbClr val="E2E6E9"/>
                </a:solidFill>
                <a:latin typeface="Merriweather" pitchFamily="34" charset="0"/>
                <a:ea typeface="Merriweather" pitchFamily="34" charset="-122"/>
                <a:cs typeface="Merriweather" pitchFamily="34" charset="-120"/>
              </a:rPr>
              <a:t>Connect with local experts for advice and assistance.</a:t>
            </a:r>
            <a:endParaRPr lang="en-US" sz="1700" dirty="0"/>
          </a:p>
        </p:txBody>
      </p:sp>
      <p:sp>
        <p:nvSpPr>
          <p:cNvPr id="1048809" name="Shape 8"/>
          <p:cNvSpPr/>
          <p:nvPr/>
        </p:nvSpPr>
        <p:spPr>
          <a:xfrm>
            <a:off x="6235661" y="4588669"/>
            <a:ext cx="7645478" cy="1286590"/>
          </a:xfrm>
          <a:prstGeom prst="rect">
            <a:avLst/>
          </a:prstGeom>
          <a:solidFill>
            <a:srgbClr val="FFFFFF">
              <a:alpha val="4000"/>
            </a:srgbClr>
          </a:solidFill>
        </p:spPr>
      </p:sp>
      <p:sp>
        <p:nvSpPr>
          <p:cNvPr id="1048810" name="Text 9"/>
          <p:cNvSpPr/>
          <p:nvPr/>
        </p:nvSpPr>
        <p:spPr>
          <a:xfrm>
            <a:off x="6447473" y="4723329"/>
            <a:ext cx="3395306" cy="339090"/>
          </a:xfrm>
          <a:prstGeom prst="rect">
            <a:avLst/>
          </a:prstGeom>
          <a:noFill/>
        </p:spPr>
        <p:txBody>
          <a:bodyPr wrap="none" lIns="0" tIns="0" rIns="0" bIns="0" rtlCol="0" anchor="t"/>
          <a:lstStyle/>
          <a:p>
            <a:pPr>
              <a:lnSpc>
                <a:spcPts val="2650"/>
              </a:lnSpc>
            </a:pPr>
            <a:r>
              <a:rPr lang="en-US" sz="1700" dirty="0">
                <a:solidFill>
                  <a:srgbClr val="E2E6E9"/>
                </a:solidFill>
                <a:latin typeface="Merriweather" pitchFamily="34" charset="0"/>
                <a:ea typeface="Merriweather" pitchFamily="34" charset="-122"/>
                <a:cs typeface="Merriweather" pitchFamily="34" charset="-120"/>
              </a:rPr>
              <a:t>Unexpected delays</a:t>
            </a:r>
            <a:endParaRPr lang="en-US" sz="1700" dirty="0"/>
          </a:p>
        </p:txBody>
      </p:sp>
      <p:sp>
        <p:nvSpPr>
          <p:cNvPr id="1048811" name="Text 10"/>
          <p:cNvSpPr/>
          <p:nvPr/>
        </p:nvSpPr>
        <p:spPr>
          <a:xfrm>
            <a:off x="10274022" y="4723329"/>
            <a:ext cx="3395306" cy="1017270"/>
          </a:xfrm>
          <a:prstGeom prst="rect">
            <a:avLst/>
          </a:prstGeom>
          <a:noFill/>
        </p:spPr>
        <p:txBody>
          <a:bodyPr wrap="square" lIns="0" tIns="0" rIns="0" bIns="0" rtlCol="0" anchor="t"/>
          <a:lstStyle/>
          <a:p>
            <a:pPr>
              <a:lnSpc>
                <a:spcPts val="2650"/>
              </a:lnSpc>
            </a:pPr>
            <a:r>
              <a:rPr lang="en-US" sz="1700" dirty="0">
                <a:solidFill>
                  <a:srgbClr val="E2E6E9"/>
                </a:solidFill>
                <a:latin typeface="Merriweather" pitchFamily="34" charset="0"/>
                <a:ea typeface="Merriweather" pitchFamily="34" charset="-122"/>
                <a:cs typeface="Merriweather" pitchFamily="34" charset="-120"/>
              </a:rPr>
              <a:t>Collaborate with other travelers to find alternative routes or solutions.</a:t>
            </a:r>
            <a:endParaRPr lang="en-US" sz="1700" dirty="0"/>
          </a:p>
        </p:txBody>
      </p:sp>
      <p:sp>
        <p:nvSpPr>
          <p:cNvPr id="1048812" name="Shape 11"/>
          <p:cNvSpPr/>
          <p:nvPr/>
        </p:nvSpPr>
        <p:spPr>
          <a:xfrm>
            <a:off x="6235661" y="5875259"/>
            <a:ext cx="7645478" cy="1625680"/>
          </a:xfrm>
          <a:prstGeom prst="rect">
            <a:avLst/>
          </a:prstGeom>
          <a:solidFill>
            <a:srgbClr val="000000">
              <a:alpha val="4000"/>
            </a:srgbClr>
          </a:solidFill>
        </p:spPr>
      </p:sp>
      <p:sp>
        <p:nvSpPr>
          <p:cNvPr id="1048813" name="Text 12"/>
          <p:cNvSpPr/>
          <p:nvPr/>
        </p:nvSpPr>
        <p:spPr>
          <a:xfrm>
            <a:off x="6447473" y="6009919"/>
            <a:ext cx="3395306" cy="339090"/>
          </a:xfrm>
          <a:prstGeom prst="rect">
            <a:avLst/>
          </a:prstGeom>
          <a:noFill/>
        </p:spPr>
        <p:txBody>
          <a:bodyPr wrap="none" lIns="0" tIns="0" rIns="0" bIns="0" rtlCol="0" anchor="t"/>
          <a:lstStyle/>
          <a:p>
            <a:pPr>
              <a:lnSpc>
                <a:spcPts val="2650"/>
              </a:lnSpc>
            </a:pPr>
            <a:r>
              <a:rPr lang="en-US" sz="1700" dirty="0">
                <a:solidFill>
                  <a:srgbClr val="E2E6E9"/>
                </a:solidFill>
                <a:latin typeface="Merriweather" pitchFamily="34" charset="0"/>
                <a:ea typeface="Merriweather" pitchFamily="34" charset="-122"/>
                <a:cs typeface="Merriweather" pitchFamily="34" charset="-120"/>
              </a:rPr>
              <a:t>Language barrier</a:t>
            </a:r>
            <a:endParaRPr lang="en-US" sz="1700" dirty="0"/>
          </a:p>
        </p:txBody>
      </p:sp>
      <p:sp>
        <p:nvSpPr>
          <p:cNvPr id="1048814" name="Text 13"/>
          <p:cNvSpPr/>
          <p:nvPr/>
        </p:nvSpPr>
        <p:spPr>
          <a:xfrm>
            <a:off x="10274022" y="6009918"/>
            <a:ext cx="3395306" cy="1356360"/>
          </a:xfrm>
          <a:prstGeom prst="rect">
            <a:avLst/>
          </a:prstGeom>
          <a:noFill/>
        </p:spPr>
        <p:txBody>
          <a:bodyPr wrap="square" lIns="0" tIns="0" rIns="0" bIns="0" rtlCol="0" anchor="t"/>
          <a:lstStyle/>
          <a:p>
            <a:pPr>
              <a:lnSpc>
                <a:spcPts val="2650"/>
              </a:lnSpc>
            </a:pPr>
            <a:r>
              <a:rPr lang="en-US" sz="1700" dirty="0">
                <a:solidFill>
                  <a:srgbClr val="E2E6E9"/>
                </a:solidFill>
                <a:latin typeface="Merriweather" pitchFamily="34" charset="0"/>
                <a:ea typeface="Merriweather" pitchFamily="34" charset="-122"/>
                <a:cs typeface="Merriweather" pitchFamily="34" charset="-120"/>
              </a:rPr>
              <a:t>Utilize translation tools, connect with local language speakers, or ask for assistance from fellow travelers.</a:t>
            </a:r>
            <a:endParaRPr lang="en-US"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097198" name="Image 0" descr="preencoded.png"/>
          <p:cNvPicPr>
            <a:picLocks noChangeAspect="1"/>
          </p:cNvPicPr>
          <p:nvPr/>
        </p:nvPicPr>
        <p:blipFill>
          <a:blip r:embed="rId3"/>
          <a:stretch>
            <a:fillRect/>
          </a:stretch>
        </p:blipFill>
        <p:spPr>
          <a:xfrm>
            <a:off x="9144000" y="1"/>
            <a:ext cx="5486400" cy="8231624"/>
          </a:xfrm>
          <a:prstGeom prst="rect">
            <a:avLst/>
          </a:prstGeom>
        </p:spPr>
      </p:pic>
      <p:sp>
        <p:nvSpPr>
          <p:cNvPr id="1048818" name="Text 0"/>
          <p:cNvSpPr/>
          <p:nvPr/>
        </p:nvSpPr>
        <p:spPr>
          <a:xfrm>
            <a:off x="675681" y="530901"/>
            <a:ext cx="7792642" cy="1206580"/>
          </a:xfrm>
          <a:prstGeom prst="rect">
            <a:avLst/>
          </a:prstGeom>
          <a:noFill/>
        </p:spPr>
        <p:txBody>
          <a:bodyPr wrap="square" lIns="0" tIns="0" rIns="0" bIns="0" rtlCol="0" anchor="t"/>
          <a:lstStyle/>
          <a:p>
            <a:pPr>
              <a:lnSpc>
                <a:spcPts val="4750"/>
              </a:lnSpc>
            </a:pPr>
            <a:r>
              <a:rPr lang="en-US" sz="3900" dirty="0">
                <a:solidFill>
                  <a:srgbClr val="F5F0F0"/>
                </a:solidFill>
                <a:latin typeface="Merriweather" pitchFamily="34" charset="0"/>
                <a:ea typeface="Merriweather" pitchFamily="34" charset="-122"/>
                <a:cs typeface="Merriweather" pitchFamily="34" charset="-120"/>
              </a:rPr>
              <a:t>The future of travel planning: Where we're headed next</a:t>
            </a:r>
            <a:endParaRPr lang="en-US" sz="3900" dirty="0"/>
          </a:p>
        </p:txBody>
      </p:sp>
      <p:pic>
        <p:nvPicPr>
          <p:cNvPr id="2097199" name="Image 1" descr="preencoded.png"/>
          <p:cNvPicPr>
            <a:picLocks noChangeAspect="1"/>
          </p:cNvPicPr>
          <p:nvPr/>
        </p:nvPicPr>
        <p:blipFill>
          <a:blip r:embed="rId4"/>
          <a:stretch>
            <a:fillRect/>
          </a:stretch>
        </p:blipFill>
        <p:spPr>
          <a:xfrm>
            <a:off x="675682" y="2027039"/>
            <a:ext cx="482678" cy="482680"/>
          </a:xfrm>
          <a:prstGeom prst="rect">
            <a:avLst/>
          </a:prstGeom>
        </p:spPr>
      </p:pic>
      <p:sp>
        <p:nvSpPr>
          <p:cNvPr id="1048819" name="Text 1"/>
          <p:cNvSpPr/>
          <p:nvPr/>
        </p:nvSpPr>
        <p:spPr>
          <a:xfrm>
            <a:off x="675680" y="2702720"/>
            <a:ext cx="3671888" cy="301585"/>
          </a:xfrm>
          <a:prstGeom prst="rect">
            <a:avLst/>
          </a:prstGeom>
          <a:noFill/>
        </p:spPr>
        <p:txBody>
          <a:bodyPr wrap="none" lIns="0" tIns="0" rIns="0" bIns="0" rtlCol="0" anchor="t"/>
          <a:lstStyle/>
          <a:p>
            <a:pPr>
              <a:lnSpc>
                <a:spcPts val="2350"/>
              </a:lnSpc>
            </a:pPr>
            <a:r>
              <a:rPr lang="en-US" dirty="0">
                <a:solidFill>
                  <a:srgbClr val="E2E6E9"/>
                </a:solidFill>
                <a:latin typeface="Merriweather" pitchFamily="34" charset="0"/>
                <a:ea typeface="Merriweather" pitchFamily="34" charset="-122"/>
                <a:cs typeface="Merriweather" pitchFamily="34" charset="-120"/>
              </a:rPr>
              <a:t>AI-powered recommendations</a:t>
            </a:r>
            <a:endParaRPr lang="en-US" dirty="0"/>
          </a:p>
        </p:txBody>
      </p:sp>
      <p:sp>
        <p:nvSpPr>
          <p:cNvPr id="1048820" name="Text 2"/>
          <p:cNvSpPr/>
          <p:nvPr/>
        </p:nvSpPr>
        <p:spPr>
          <a:xfrm>
            <a:off x="675681" y="3120153"/>
            <a:ext cx="7792642" cy="617934"/>
          </a:xfrm>
          <a:prstGeom prst="rect">
            <a:avLst/>
          </a:prstGeom>
          <a:noFill/>
        </p:spPr>
        <p:txBody>
          <a:bodyPr wrap="square" lIns="0" tIns="0" rIns="0" bIns="0" rtlCol="0" anchor="t"/>
          <a:lstStyle/>
          <a:p>
            <a:pPr>
              <a:lnSpc>
                <a:spcPts val="2400"/>
              </a:lnSpc>
            </a:pPr>
            <a:r>
              <a:rPr lang="en-US" sz="1600" dirty="0">
                <a:solidFill>
                  <a:srgbClr val="E2E6E9"/>
                </a:solidFill>
                <a:latin typeface="Merriweather" pitchFamily="34" charset="0"/>
                <a:ea typeface="Merriweather" pitchFamily="34" charset="-122"/>
                <a:cs typeface="Merriweather" pitchFamily="34" charset="-120"/>
              </a:rPr>
              <a:t>Personalized suggestions for destinations, hotels, and activities tailored to your preferences.</a:t>
            </a:r>
            <a:endParaRPr lang="en-US" sz="1600" dirty="0"/>
          </a:p>
        </p:txBody>
      </p:sp>
      <p:pic>
        <p:nvPicPr>
          <p:cNvPr id="2097200" name="Image 2" descr="preencoded.png"/>
          <p:cNvPicPr>
            <a:picLocks noChangeAspect="1"/>
          </p:cNvPicPr>
          <p:nvPr/>
        </p:nvPicPr>
        <p:blipFill>
          <a:blip r:embed="rId5"/>
          <a:stretch>
            <a:fillRect/>
          </a:stretch>
        </p:blipFill>
        <p:spPr>
          <a:xfrm>
            <a:off x="675682" y="4317326"/>
            <a:ext cx="482678" cy="482680"/>
          </a:xfrm>
          <a:prstGeom prst="rect">
            <a:avLst/>
          </a:prstGeom>
        </p:spPr>
      </p:pic>
      <p:sp>
        <p:nvSpPr>
          <p:cNvPr id="1048821" name="Text 3"/>
          <p:cNvSpPr/>
          <p:nvPr/>
        </p:nvSpPr>
        <p:spPr>
          <a:xfrm>
            <a:off x="675681" y="4993006"/>
            <a:ext cx="2413397" cy="301585"/>
          </a:xfrm>
          <a:prstGeom prst="rect">
            <a:avLst/>
          </a:prstGeom>
          <a:noFill/>
        </p:spPr>
        <p:txBody>
          <a:bodyPr wrap="none" lIns="0" tIns="0" rIns="0" bIns="0" rtlCol="0" anchor="t"/>
          <a:lstStyle/>
          <a:p>
            <a:pPr>
              <a:lnSpc>
                <a:spcPts val="2350"/>
              </a:lnSpc>
            </a:pPr>
            <a:r>
              <a:rPr lang="en-US" dirty="0">
                <a:solidFill>
                  <a:srgbClr val="E2E6E9"/>
                </a:solidFill>
                <a:latin typeface="Merriweather" pitchFamily="34" charset="0"/>
                <a:ea typeface="Merriweather" pitchFamily="34" charset="-122"/>
                <a:cs typeface="Merriweather" pitchFamily="34" charset="-120"/>
              </a:rPr>
              <a:t>Global Connectivity</a:t>
            </a:r>
            <a:endParaRPr lang="en-US" dirty="0"/>
          </a:p>
        </p:txBody>
      </p:sp>
      <p:sp>
        <p:nvSpPr>
          <p:cNvPr id="1048822" name="Text 4"/>
          <p:cNvSpPr/>
          <p:nvPr/>
        </p:nvSpPr>
        <p:spPr>
          <a:xfrm>
            <a:off x="675681" y="5410439"/>
            <a:ext cx="7792642" cy="308968"/>
          </a:xfrm>
          <a:prstGeom prst="rect">
            <a:avLst/>
          </a:prstGeom>
          <a:noFill/>
        </p:spPr>
        <p:txBody>
          <a:bodyPr wrap="none" lIns="0" tIns="0" rIns="0" bIns="0" rtlCol="0" anchor="t"/>
          <a:lstStyle/>
          <a:p>
            <a:pPr>
              <a:lnSpc>
                <a:spcPts val="2400"/>
              </a:lnSpc>
            </a:pPr>
            <a:r>
              <a:rPr lang="en-US" sz="1600" dirty="0">
                <a:solidFill>
                  <a:srgbClr val="E2E6E9"/>
                </a:solidFill>
                <a:latin typeface="Merriweather" pitchFamily="34" charset="0"/>
                <a:ea typeface="Merriweather" pitchFamily="34" charset="-122"/>
                <a:cs typeface="Merriweather" pitchFamily="34" charset="-120"/>
              </a:rPr>
              <a:t>Seamless access to information, booking, and travel services worldwide.</a:t>
            </a:r>
            <a:endParaRPr lang="en-US" sz="1600" dirty="0"/>
          </a:p>
        </p:txBody>
      </p:sp>
      <p:pic>
        <p:nvPicPr>
          <p:cNvPr id="2097201" name="Image 3" descr="preencoded.png"/>
          <p:cNvPicPr>
            <a:picLocks noChangeAspect="1"/>
          </p:cNvPicPr>
          <p:nvPr/>
        </p:nvPicPr>
        <p:blipFill>
          <a:blip r:embed="rId6"/>
          <a:stretch>
            <a:fillRect/>
          </a:stretch>
        </p:blipFill>
        <p:spPr>
          <a:xfrm>
            <a:off x="675682" y="6298644"/>
            <a:ext cx="482678" cy="482680"/>
          </a:xfrm>
          <a:prstGeom prst="rect">
            <a:avLst/>
          </a:prstGeom>
        </p:spPr>
      </p:pic>
      <p:sp>
        <p:nvSpPr>
          <p:cNvPr id="1048823" name="Text 5"/>
          <p:cNvSpPr/>
          <p:nvPr/>
        </p:nvSpPr>
        <p:spPr>
          <a:xfrm>
            <a:off x="675683" y="6974325"/>
            <a:ext cx="3681054" cy="301585"/>
          </a:xfrm>
          <a:prstGeom prst="rect">
            <a:avLst/>
          </a:prstGeom>
          <a:noFill/>
        </p:spPr>
        <p:txBody>
          <a:bodyPr wrap="none" lIns="0" tIns="0" rIns="0" bIns="0" rtlCol="0" anchor="t"/>
          <a:lstStyle/>
          <a:p>
            <a:pPr>
              <a:lnSpc>
                <a:spcPts val="2350"/>
              </a:lnSpc>
            </a:pPr>
            <a:r>
              <a:rPr lang="en-US" dirty="0">
                <a:solidFill>
                  <a:srgbClr val="E2E6E9"/>
                </a:solidFill>
                <a:latin typeface="Merriweather" pitchFamily="34" charset="0"/>
                <a:ea typeface="Merriweather" pitchFamily="34" charset="-122"/>
                <a:cs typeface="Merriweather" pitchFamily="34" charset="-120"/>
              </a:rPr>
              <a:t>Augmented reality experiences</a:t>
            </a:r>
            <a:endParaRPr lang="en-US" dirty="0"/>
          </a:p>
        </p:txBody>
      </p:sp>
      <p:sp>
        <p:nvSpPr>
          <p:cNvPr id="1048824" name="Text 6"/>
          <p:cNvSpPr/>
          <p:nvPr/>
        </p:nvSpPr>
        <p:spPr>
          <a:xfrm>
            <a:off x="675681" y="7391758"/>
            <a:ext cx="7792642" cy="308968"/>
          </a:xfrm>
          <a:prstGeom prst="rect">
            <a:avLst/>
          </a:prstGeom>
          <a:noFill/>
        </p:spPr>
        <p:txBody>
          <a:bodyPr wrap="none" lIns="0" tIns="0" rIns="0" bIns="0" rtlCol="0" anchor="t"/>
          <a:lstStyle/>
          <a:p>
            <a:pPr>
              <a:lnSpc>
                <a:spcPts val="2400"/>
              </a:lnSpc>
            </a:pPr>
            <a:r>
              <a:rPr lang="en-US" sz="1600" dirty="0">
                <a:solidFill>
                  <a:srgbClr val="E2E6E9"/>
                </a:solidFill>
                <a:latin typeface="Merriweather" pitchFamily="34" charset="0"/>
                <a:ea typeface="Merriweather" pitchFamily="34" charset="-122"/>
                <a:cs typeface="Merriweather" pitchFamily="34" charset="-120"/>
              </a:rPr>
              <a:t>Immersive travel experiences that enhance your exploration of destinations.</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828" name="Text 0"/>
          <p:cNvSpPr/>
          <p:nvPr/>
        </p:nvSpPr>
        <p:spPr>
          <a:xfrm>
            <a:off x="6350199" y="1983105"/>
            <a:ext cx="7416403" cy="2313862"/>
          </a:xfrm>
          <a:prstGeom prst="rect">
            <a:avLst/>
          </a:prstGeom>
          <a:noFill/>
        </p:spPr>
        <p:txBody>
          <a:bodyPr wrap="square" lIns="0" tIns="0" rIns="0" bIns="0" rtlCol="0" anchor="t"/>
          <a:lstStyle/>
          <a:p>
            <a:pPr>
              <a:lnSpc>
                <a:spcPts val="6050"/>
              </a:lnSpc>
            </a:pPr>
            <a:r>
              <a:rPr lang="en-US" sz="4900" dirty="0">
                <a:solidFill>
                  <a:srgbClr val="F5F0F0"/>
                </a:solidFill>
                <a:latin typeface="Merriweather" pitchFamily="34" charset="0"/>
                <a:ea typeface="Merriweather" pitchFamily="34" charset="-122"/>
                <a:cs typeface="Merriweather" pitchFamily="34" charset="-120"/>
              </a:rPr>
              <a:t>The future of travel: Embracing the power of people</a:t>
            </a:r>
            <a:endParaRPr lang="en-US" sz="4900" dirty="0"/>
          </a:p>
        </p:txBody>
      </p:sp>
      <p:sp>
        <p:nvSpPr>
          <p:cNvPr id="1048829" name="Text 1"/>
          <p:cNvSpPr/>
          <p:nvPr/>
        </p:nvSpPr>
        <p:spPr>
          <a:xfrm>
            <a:off x="6350199" y="4667131"/>
            <a:ext cx="7416403" cy="1579246"/>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Travel is constantly evolving, and the future will be powered by people. This app will continue to connect travelers, offer personalized experiences, and empower everyone to explore the world with confidence and ease.</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097157"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585" name="Text 0"/>
          <p:cNvSpPr/>
          <p:nvPr/>
        </p:nvSpPr>
        <p:spPr>
          <a:xfrm>
            <a:off x="6296979" y="649011"/>
            <a:ext cx="7522845" cy="2170986"/>
          </a:xfrm>
          <a:prstGeom prst="rect">
            <a:avLst/>
          </a:prstGeom>
          <a:noFill/>
        </p:spPr>
        <p:txBody>
          <a:bodyPr wrap="square" lIns="0" tIns="0" rIns="0" bIns="0" rtlCol="0" anchor="t"/>
          <a:lstStyle/>
          <a:p>
            <a:pPr>
              <a:lnSpc>
                <a:spcPts val="5650"/>
              </a:lnSpc>
            </a:pPr>
            <a:r>
              <a:rPr lang="en-US" sz="4600" dirty="0">
                <a:solidFill>
                  <a:srgbClr val="F5F0F0"/>
                </a:solidFill>
                <a:latin typeface="Merriweather" pitchFamily="34" charset="0"/>
                <a:ea typeface="Merriweather" pitchFamily="34" charset="-122"/>
                <a:cs typeface="Merriweather" pitchFamily="34" charset="-120"/>
              </a:rPr>
              <a:t>Introducing our app: Effortless travel made simple</a:t>
            </a:r>
            <a:endParaRPr lang="en-US" sz="4600" dirty="0"/>
          </a:p>
        </p:txBody>
      </p:sp>
      <p:sp>
        <p:nvSpPr>
          <p:cNvPr id="1048586" name="Shape 1"/>
          <p:cNvSpPr/>
          <p:nvPr/>
        </p:nvSpPr>
        <p:spPr>
          <a:xfrm>
            <a:off x="6296979" y="3167302"/>
            <a:ext cx="3645694" cy="2461379"/>
          </a:xfrm>
          <a:prstGeom prst="roundRect">
            <a:avLst>
              <a:gd name="adj" fmla="val 3952"/>
            </a:avLst>
          </a:prstGeom>
          <a:solidFill>
            <a:srgbClr val="003180"/>
          </a:solidFill>
          <a:ln w="7620">
            <a:solidFill>
              <a:srgbClr val="194A99"/>
            </a:solidFill>
            <a:prstDash val="solid"/>
          </a:ln>
        </p:spPr>
      </p:sp>
      <p:sp>
        <p:nvSpPr>
          <p:cNvPr id="1048587" name="Text 2"/>
          <p:cNvSpPr/>
          <p:nvPr/>
        </p:nvSpPr>
        <p:spPr>
          <a:xfrm>
            <a:off x="6536174" y="3406498"/>
            <a:ext cx="2895005" cy="361950"/>
          </a:xfrm>
          <a:prstGeom prst="rect">
            <a:avLst/>
          </a:prstGeom>
          <a:noFill/>
        </p:spPr>
        <p:txBody>
          <a:bodyPr wrap="none" lIns="0" tIns="0" rIns="0" bIns="0" rtlCol="0" anchor="t"/>
          <a:lstStyle/>
          <a:p>
            <a:pPr>
              <a:lnSpc>
                <a:spcPts val="2800"/>
              </a:lnSpc>
            </a:pPr>
            <a:r>
              <a:rPr lang="en-US" sz="2300" dirty="0">
                <a:solidFill>
                  <a:srgbClr val="E2E6E9"/>
                </a:solidFill>
                <a:latin typeface="Merriweather" pitchFamily="34" charset="0"/>
                <a:ea typeface="Merriweather" pitchFamily="34" charset="-122"/>
                <a:cs typeface="Merriweather" pitchFamily="34" charset="-120"/>
              </a:rPr>
              <a:t>Effortless Planning</a:t>
            </a:r>
            <a:endParaRPr lang="en-US" sz="2300" dirty="0"/>
          </a:p>
        </p:txBody>
      </p:sp>
      <p:sp>
        <p:nvSpPr>
          <p:cNvPr id="1048588" name="Text 3"/>
          <p:cNvSpPr/>
          <p:nvPr/>
        </p:nvSpPr>
        <p:spPr>
          <a:xfrm>
            <a:off x="6536175" y="3907394"/>
            <a:ext cx="3167301" cy="1111568"/>
          </a:xfrm>
          <a:prstGeom prst="rect">
            <a:avLst/>
          </a:prstGeom>
          <a:noFill/>
        </p:spPr>
        <p:txBody>
          <a:bodyPr wrap="square" lIns="0" tIns="0" rIns="0" bIns="0" rtlCol="0" anchor="t"/>
          <a:lstStyle/>
          <a:p>
            <a:pPr>
              <a:lnSpc>
                <a:spcPts val="2900"/>
              </a:lnSpc>
            </a:pPr>
            <a:r>
              <a:rPr lang="en-US" dirty="0">
                <a:solidFill>
                  <a:srgbClr val="E2E6E9"/>
                </a:solidFill>
                <a:latin typeface="Merriweather" pitchFamily="34" charset="0"/>
                <a:ea typeface="Merriweather" pitchFamily="34" charset="-122"/>
                <a:cs typeface="Merriweather" pitchFamily="34" charset="-120"/>
              </a:rPr>
              <a:t>Discover destinations, research hotels, and book flights without hassle.</a:t>
            </a:r>
            <a:endParaRPr lang="en-US" dirty="0"/>
          </a:p>
        </p:txBody>
      </p:sp>
      <p:sp>
        <p:nvSpPr>
          <p:cNvPr id="1048589" name="Shape 4"/>
          <p:cNvSpPr/>
          <p:nvPr/>
        </p:nvSpPr>
        <p:spPr>
          <a:xfrm>
            <a:off x="10174249" y="3167302"/>
            <a:ext cx="3645694" cy="2461379"/>
          </a:xfrm>
          <a:prstGeom prst="roundRect">
            <a:avLst>
              <a:gd name="adj" fmla="val 3952"/>
            </a:avLst>
          </a:prstGeom>
          <a:solidFill>
            <a:srgbClr val="003180"/>
          </a:solidFill>
          <a:ln w="7620">
            <a:solidFill>
              <a:srgbClr val="194A99"/>
            </a:solidFill>
            <a:prstDash val="solid"/>
          </a:ln>
        </p:spPr>
      </p:sp>
      <p:sp>
        <p:nvSpPr>
          <p:cNvPr id="1048590" name="Text 5"/>
          <p:cNvSpPr/>
          <p:nvPr/>
        </p:nvSpPr>
        <p:spPr>
          <a:xfrm>
            <a:off x="10413445" y="3406498"/>
            <a:ext cx="2895005" cy="361950"/>
          </a:xfrm>
          <a:prstGeom prst="rect">
            <a:avLst/>
          </a:prstGeom>
          <a:noFill/>
        </p:spPr>
        <p:txBody>
          <a:bodyPr wrap="none" lIns="0" tIns="0" rIns="0" bIns="0" rtlCol="0" anchor="t"/>
          <a:lstStyle/>
          <a:p>
            <a:pPr>
              <a:lnSpc>
                <a:spcPts val="2800"/>
              </a:lnSpc>
            </a:pPr>
            <a:r>
              <a:rPr lang="en-US" sz="2300" dirty="0">
                <a:solidFill>
                  <a:srgbClr val="E2E6E9"/>
                </a:solidFill>
                <a:latin typeface="Merriweather" pitchFamily="34" charset="0"/>
                <a:ea typeface="Merriweather" pitchFamily="34" charset="-122"/>
                <a:cs typeface="Merriweather" pitchFamily="34" charset="-120"/>
              </a:rPr>
              <a:t>Seamless Tracking</a:t>
            </a:r>
            <a:endParaRPr lang="en-US" sz="2300" dirty="0"/>
          </a:p>
        </p:txBody>
      </p:sp>
      <p:sp>
        <p:nvSpPr>
          <p:cNvPr id="1048591" name="Text 6"/>
          <p:cNvSpPr/>
          <p:nvPr/>
        </p:nvSpPr>
        <p:spPr>
          <a:xfrm>
            <a:off x="10413446" y="3907394"/>
            <a:ext cx="3167301" cy="1482090"/>
          </a:xfrm>
          <a:prstGeom prst="rect">
            <a:avLst/>
          </a:prstGeom>
          <a:noFill/>
        </p:spPr>
        <p:txBody>
          <a:bodyPr wrap="square" lIns="0" tIns="0" rIns="0" bIns="0" rtlCol="0" anchor="t"/>
          <a:lstStyle/>
          <a:p>
            <a:pPr>
              <a:lnSpc>
                <a:spcPts val="2900"/>
              </a:lnSpc>
            </a:pPr>
            <a:r>
              <a:rPr lang="en-US" dirty="0">
                <a:solidFill>
                  <a:srgbClr val="E2E6E9"/>
                </a:solidFill>
                <a:latin typeface="Merriweather" pitchFamily="34" charset="0"/>
                <a:ea typeface="Merriweather" pitchFamily="34" charset="-122"/>
                <a:cs typeface="Merriweather" pitchFamily="34" charset="-120"/>
              </a:rPr>
              <a:t>Monitor your expenses, stay within your budget, and optimize your itinerary.</a:t>
            </a:r>
            <a:endParaRPr lang="en-US" dirty="0"/>
          </a:p>
        </p:txBody>
      </p:sp>
      <p:sp>
        <p:nvSpPr>
          <p:cNvPr id="1048592" name="Shape 7"/>
          <p:cNvSpPr/>
          <p:nvPr/>
        </p:nvSpPr>
        <p:spPr>
          <a:xfrm>
            <a:off x="6296979" y="5860257"/>
            <a:ext cx="7522845" cy="1720334"/>
          </a:xfrm>
          <a:prstGeom prst="roundRect">
            <a:avLst>
              <a:gd name="adj" fmla="val 5654"/>
            </a:avLst>
          </a:prstGeom>
          <a:solidFill>
            <a:srgbClr val="003180"/>
          </a:solidFill>
          <a:ln w="7620">
            <a:solidFill>
              <a:srgbClr val="194A99"/>
            </a:solidFill>
            <a:prstDash val="solid"/>
          </a:ln>
        </p:spPr>
      </p:sp>
      <p:sp>
        <p:nvSpPr>
          <p:cNvPr id="1048593" name="Text 8"/>
          <p:cNvSpPr/>
          <p:nvPr/>
        </p:nvSpPr>
        <p:spPr>
          <a:xfrm>
            <a:off x="6536175" y="6099454"/>
            <a:ext cx="3928110" cy="361950"/>
          </a:xfrm>
          <a:prstGeom prst="rect">
            <a:avLst/>
          </a:prstGeom>
          <a:noFill/>
        </p:spPr>
        <p:txBody>
          <a:bodyPr wrap="none" lIns="0" tIns="0" rIns="0" bIns="0" rtlCol="0" anchor="t"/>
          <a:lstStyle/>
          <a:p>
            <a:pPr>
              <a:lnSpc>
                <a:spcPts val="2800"/>
              </a:lnSpc>
            </a:pPr>
            <a:r>
              <a:rPr lang="en-US" sz="2300" dirty="0">
                <a:solidFill>
                  <a:srgbClr val="E2E6E9"/>
                </a:solidFill>
                <a:latin typeface="Merriweather" pitchFamily="34" charset="0"/>
                <a:ea typeface="Merriweather" pitchFamily="34" charset="-122"/>
                <a:cs typeface="Merriweather" pitchFamily="34" charset="-120"/>
              </a:rPr>
              <a:t>Memorable Documentation</a:t>
            </a:r>
            <a:endParaRPr lang="en-US" sz="2300" dirty="0"/>
          </a:p>
        </p:txBody>
      </p:sp>
      <p:sp>
        <p:nvSpPr>
          <p:cNvPr id="1048594" name="Text 9"/>
          <p:cNvSpPr/>
          <p:nvPr/>
        </p:nvSpPr>
        <p:spPr>
          <a:xfrm>
            <a:off x="6536175" y="6600349"/>
            <a:ext cx="7044453" cy="741046"/>
          </a:xfrm>
          <a:prstGeom prst="rect">
            <a:avLst/>
          </a:prstGeom>
          <a:noFill/>
        </p:spPr>
        <p:txBody>
          <a:bodyPr wrap="square" lIns="0" tIns="0" rIns="0" bIns="0" rtlCol="0" anchor="t"/>
          <a:lstStyle/>
          <a:p>
            <a:pPr>
              <a:lnSpc>
                <a:spcPts val="2900"/>
              </a:lnSpc>
            </a:pPr>
            <a:r>
              <a:rPr lang="en-US" dirty="0">
                <a:solidFill>
                  <a:srgbClr val="E2E6E9"/>
                </a:solidFill>
                <a:latin typeface="Merriweather" pitchFamily="34" charset="0"/>
                <a:ea typeface="Merriweather" pitchFamily="34" charset="-122"/>
                <a:cs typeface="Merriweather" pitchFamily="34" charset="-120"/>
              </a:rPr>
              <a:t>Capture your journey with photos and videos. Share your experiences with loved ones.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203"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833" name="Text 0"/>
          <p:cNvSpPr/>
          <p:nvPr/>
        </p:nvSpPr>
        <p:spPr>
          <a:xfrm>
            <a:off x="6350199" y="2763560"/>
            <a:ext cx="7416403" cy="1542574"/>
          </a:xfrm>
          <a:prstGeom prst="rect">
            <a:avLst/>
          </a:prstGeom>
          <a:noFill/>
        </p:spPr>
        <p:txBody>
          <a:bodyPr wrap="square" lIns="0" tIns="0" rIns="0" bIns="0" rtlCol="0" anchor="t"/>
          <a:lstStyle/>
          <a:p>
            <a:pPr>
              <a:lnSpc>
                <a:spcPts val="6050"/>
              </a:lnSpc>
            </a:pPr>
            <a:r>
              <a:rPr lang="en-US" sz="4900" dirty="0">
                <a:solidFill>
                  <a:srgbClr val="F5F0F0"/>
                </a:solidFill>
                <a:latin typeface="Merriweather" pitchFamily="34" charset="0"/>
                <a:ea typeface="Merriweather" pitchFamily="34" charset="-122"/>
                <a:cs typeface="Merriweather" pitchFamily="34" charset="-120"/>
              </a:rPr>
              <a:t>Your Essential Travel Companion</a:t>
            </a:r>
            <a:endParaRPr lang="en-US" sz="4900" dirty="0"/>
          </a:p>
        </p:txBody>
      </p:sp>
      <p:sp>
        <p:nvSpPr>
          <p:cNvPr id="1048834" name="Text 1"/>
          <p:cNvSpPr/>
          <p:nvPr/>
        </p:nvSpPr>
        <p:spPr>
          <a:xfrm>
            <a:off x="6350199" y="4676299"/>
            <a:ext cx="7416403" cy="789622"/>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Download the app today and embark on your next adventure with confidence, ease, and excitement.</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1048599" name="Text 0"/>
          <p:cNvSpPr/>
          <p:nvPr/>
        </p:nvSpPr>
        <p:spPr>
          <a:xfrm>
            <a:off x="855107" y="671870"/>
            <a:ext cx="12920186" cy="1527096"/>
          </a:xfrm>
          <a:prstGeom prst="rect">
            <a:avLst/>
          </a:prstGeom>
          <a:noFill/>
        </p:spPr>
        <p:txBody>
          <a:bodyPr wrap="square" lIns="0" tIns="0" rIns="0" bIns="0" rtlCol="0" anchor="t"/>
          <a:lstStyle/>
          <a:p>
            <a:pPr>
              <a:lnSpc>
                <a:spcPts val="6000"/>
              </a:lnSpc>
            </a:pPr>
            <a:r>
              <a:rPr lang="en-US" sz="4900" dirty="0">
                <a:solidFill>
                  <a:srgbClr val="F5F0F0"/>
                </a:solidFill>
                <a:latin typeface="Merriweather" pitchFamily="34" charset="0"/>
                <a:ea typeface="Merriweather" pitchFamily="34" charset="-122"/>
                <a:cs typeface="Merriweather" pitchFamily="34" charset="-120"/>
              </a:rPr>
              <a:t>Plan your dream vacation: Discover destinations, hotels, flights</a:t>
            </a:r>
            <a:endParaRPr lang="en-US" sz="4900" dirty="0"/>
          </a:p>
        </p:txBody>
      </p:sp>
      <p:pic>
        <p:nvPicPr>
          <p:cNvPr id="2097160" name="Image 0" descr="preencoded.png"/>
          <p:cNvPicPr>
            <a:picLocks noChangeAspect="1"/>
          </p:cNvPicPr>
          <p:nvPr/>
        </p:nvPicPr>
        <p:blipFill>
          <a:blip r:embed="rId3"/>
          <a:stretch>
            <a:fillRect/>
          </a:stretch>
        </p:blipFill>
        <p:spPr>
          <a:xfrm>
            <a:off x="855107" y="2687598"/>
            <a:ext cx="4062413" cy="2510671"/>
          </a:xfrm>
          <a:prstGeom prst="rect">
            <a:avLst/>
          </a:prstGeom>
        </p:spPr>
      </p:pic>
      <p:sp>
        <p:nvSpPr>
          <p:cNvPr id="1048600" name="Text 1"/>
          <p:cNvSpPr/>
          <p:nvPr/>
        </p:nvSpPr>
        <p:spPr>
          <a:xfrm>
            <a:off x="855107" y="5503665"/>
            <a:ext cx="4062413" cy="763429"/>
          </a:xfrm>
          <a:prstGeom prst="rect">
            <a:avLst/>
          </a:prstGeom>
          <a:noFill/>
        </p:spPr>
        <p:txBody>
          <a:bodyPr wrap="square" lIns="0" tIns="0" rIns="0" bIns="0" rtlCol="0" anchor="t"/>
          <a:lstStyle/>
          <a:p>
            <a:pPr>
              <a:lnSpc>
                <a:spcPts val="3000"/>
              </a:lnSpc>
            </a:pPr>
            <a:r>
              <a:rPr lang="en-US" sz="2400" dirty="0">
                <a:solidFill>
                  <a:srgbClr val="E2E6E9"/>
                </a:solidFill>
                <a:latin typeface="Merriweather" pitchFamily="34" charset="0"/>
                <a:ea typeface="Merriweather" pitchFamily="34" charset="-122"/>
                <a:cs typeface="Merriweather" pitchFamily="34" charset="-120"/>
              </a:rPr>
              <a:t>Explore Stunning Destinations</a:t>
            </a:r>
            <a:endParaRPr lang="en-US" sz="2400" dirty="0"/>
          </a:p>
        </p:txBody>
      </p:sp>
      <p:sp>
        <p:nvSpPr>
          <p:cNvPr id="1048601" name="Text 2"/>
          <p:cNvSpPr/>
          <p:nvPr/>
        </p:nvSpPr>
        <p:spPr>
          <a:xfrm>
            <a:off x="855107" y="6413659"/>
            <a:ext cx="4062413" cy="1172647"/>
          </a:xfrm>
          <a:prstGeom prst="rect">
            <a:avLst/>
          </a:prstGeom>
          <a:noFill/>
        </p:spPr>
        <p:txBody>
          <a:bodyPr wrap="square" lIns="0" tIns="0" rIns="0" bIns="0" rtlCol="0" anchor="t"/>
          <a:lstStyle/>
          <a:p>
            <a:pPr>
              <a:lnSpc>
                <a:spcPts val="3050"/>
              </a:lnSpc>
            </a:pPr>
            <a:r>
              <a:rPr lang="en-US" dirty="0">
                <a:solidFill>
                  <a:srgbClr val="E2E6E9"/>
                </a:solidFill>
                <a:latin typeface="Merriweather" pitchFamily="34" charset="0"/>
                <a:ea typeface="Merriweather" pitchFamily="34" charset="-122"/>
                <a:cs typeface="Merriweather" pitchFamily="34" charset="-120"/>
              </a:rPr>
              <a:t>Search for places based on your interests, budget, and travel style.</a:t>
            </a:r>
            <a:endParaRPr lang="en-US" dirty="0"/>
          </a:p>
        </p:txBody>
      </p:sp>
      <p:pic>
        <p:nvPicPr>
          <p:cNvPr id="2097161" name="Image 1" descr="preencoded.png"/>
          <p:cNvPicPr>
            <a:picLocks noChangeAspect="1"/>
          </p:cNvPicPr>
          <p:nvPr/>
        </p:nvPicPr>
        <p:blipFill>
          <a:blip r:embed="rId4"/>
          <a:stretch>
            <a:fillRect/>
          </a:stretch>
        </p:blipFill>
        <p:spPr>
          <a:xfrm>
            <a:off x="5283994" y="2687598"/>
            <a:ext cx="4062413" cy="2510671"/>
          </a:xfrm>
          <a:prstGeom prst="rect">
            <a:avLst/>
          </a:prstGeom>
        </p:spPr>
      </p:pic>
      <p:sp>
        <p:nvSpPr>
          <p:cNvPr id="1048602" name="Text 3"/>
          <p:cNvSpPr/>
          <p:nvPr/>
        </p:nvSpPr>
        <p:spPr>
          <a:xfrm>
            <a:off x="5283994" y="5503665"/>
            <a:ext cx="3846552" cy="381714"/>
          </a:xfrm>
          <a:prstGeom prst="rect">
            <a:avLst/>
          </a:prstGeom>
          <a:noFill/>
        </p:spPr>
        <p:txBody>
          <a:bodyPr wrap="none" lIns="0" tIns="0" rIns="0" bIns="0" rtlCol="0" anchor="t"/>
          <a:lstStyle/>
          <a:p>
            <a:pPr>
              <a:lnSpc>
                <a:spcPts val="3000"/>
              </a:lnSpc>
            </a:pPr>
            <a:r>
              <a:rPr lang="en-US" sz="2400" dirty="0">
                <a:solidFill>
                  <a:srgbClr val="E2E6E9"/>
                </a:solidFill>
                <a:latin typeface="Merriweather" pitchFamily="34" charset="0"/>
                <a:ea typeface="Merriweather" pitchFamily="34" charset="-122"/>
                <a:cs typeface="Merriweather" pitchFamily="34" charset="-120"/>
              </a:rPr>
              <a:t>Discover Exquisite Hotels</a:t>
            </a:r>
            <a:endParaRPr lang="en-US" sz="2400" dirty="0"/>
          </a:p>
        </p:txBody>
      </p:sp>
      <p:sp>
        <p:nvSpPr>
          <p:cNvPr id="1048603" name="Text 4"/>
          <p:cNvSpPr/>
          <p:nvPr/>
        </p:nvSpPr>
        <p:spPr>
          <a:xfrm>
            <a:off x="5283994" y="6031944"/>
            <a:ext cx="4062413" cy="1172647"/>
          </a:xfrm>
          <a:prstGeom prst="rect">
            <a:avLst/>
          </a:prstGeom>
          <a:noFill/>
        </p:spPr>
        <p:txBody>
          <a:bodyPr wrap="square" lIns="0" tIns="0" rIns="0" bIns="0" rtlCol="0" anchor="t"/>
          <a:lstStyle/>
          <a:p>
            <a:pPr>
              <a:lnSpc>
                <a:spcPts val="3050"/>
              </a:lnSpc>
            </a:pPr>
            <a:r>
              <a:rPr lang="en-US" dirty="0">
                <a:solidFill>
                  <a:srgbClr val="E2E6E9"/>
                </a:solidFill>
                <a:latin typeface="Merriweather" pitchFamily="34" charset="0"/>
                <a:ea typeface="Merriweather" pitchFamily="34" charset="-122"/>
                <a:cs typeface="Merriweather" pitchFamily="34" charset="-120"/>
              </a:rPr>
              <a:t>Browse a wide selection of hotels, from cozy boutique hotels to grand resorts.</a:t>
            </a:r>
            <a:endParaRPr lang="en-US" dirty="0"/>
          </a:p>
        </p:txBody>
      </p:sp>
      <p:pic>
        <p:nvPicPr>
          <p:cNvPr id="2097162" name="Image 2" descr="preencoded.png"/>
          <p:cNvPicPr>
            <a:picLocks noChangeAspect="1"/>
          </p:cNvPicPr>
          <p:nvPr/>
        </p:nvPicPr>
        <p:blipFill>
          <a:blip r:embed="rId5"/>
          <a:stretch>
            <a:fillRect/>
          </a:stretch>
        </p:blipFill>
        <p:spPr>
          <a:xfrm>
            <a:off x="9712880" y="2687598"/>
            <a:ext cx="4062413" cy="2510671"/>
          </a:xfrm>
          <a:prstGeom prst="rect">
            <a:avLst/>
          </a:prstGeom>
        </p:spPr>
      </p:pic>
      <p:sp>
        <p:nvSpPr>
          <p:cNvPr id="1048604" name="Text 5"/>
          <p:cNvSpPr/>
          <p:nvPr/>
        </p:nvSpPr>
        <p:spPr>
          <a:xfrm>
            <a:off x="9712881" y="5503665"/>
            <a:ext cx="3561637" cy="381714"/>
          </a:xfrm>
          <a:prstGeom prst="rect">
            <a:avLst/>
          </a:prstGeom>
          <a:noFill/>
        </p:spPr>
        <p:txBody>
          <a:bodyPr wrap="none" lIns="0" tIns="0" rIns="0" bIns="0" rtlCol="0" anchor="t"/>
          <a:lstStyle/>
          <a:p>
            <a:pPr>
              <a:lnSpc>
                <a:spcPts val="3000"/>
              </a:lnSpc>
            </a:pPr>
            <a:r>
              <a:rPr lang="en-US" sz="2400" dirty="0">
                <a:solidFill>
                  <a:srgbClr val="E2E6E9"/>
                </a:solidFill>
                <a:latin typeface="Merriweather" pitchFamily="34" charset="0"/>
                <a:ea typeface="Merriweather" pitchFamily="34" charset="-122"/>
                <a:cs typeface="Merriweather" pitchFamily="34" charset="-120"/>
              </a:rPr>
              <a:t>Book Affordable Flights</a:t>
            </a:r>
            <a:endParaRPr lang="en-US" sz="2400" dirty="0"/>
          </a:p>
        </p:txBody>
      </p:sp>
      <p:sp>
        <p:nvSpPr>
          <p:cNvPr id="1048605" name="Text 6"/>
          <p:cNvSpPr/>
          <p:nvPr/>
        </p:nvSpPr>
        <p:spPr>
          <a:xfrm>
            <a:off x="9712880" y="6031944"/>
            <a:ext cx="4062413" cy="1172647"/>
          </a:xfrm>
          <a:prstGeom prst="rect">
            <a:avLst/>
          </a:prstGeom>
          <a:noFill/>
        </p:spPr>
        <p:txBody>
          <a:bodyPr wrap="square" lIns="0" tIns="0" rIns="0" bIns="0" rtlCol="0" anchor="t"/>
          <a:lstStyle/>
          <a:p>
            <a:pPr>
              <a:lnSpc>
                <a:spcPts val="3050"/>
              </a:lnSpc>
            </a:pPr>
            <a:r>
              <a:rPr lang="en-US" dirty="0">
                <a:solidFill>
                  <a:srgbClr val="E2E6E9"/>
                </a:solidFill>
                <a:latin typeface="Merriweather" pitchFamily="34" charset="0"/>
                <a:ea typeface="Merriweather" pitchFamily="34" charset="-122"/>
                <a:cs typeface="Merriweather" pitchFamily="34" charset="-120"/>
              </a:rPr>
              <a:t>Find the best deals on flights with our intuitive flight search engine.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1048610" name="Text 0"/>
          <p:cNvSpPr/>
          <p:nvPr/>
        </p:nvSpPr>
        <p:spPr>
          <a:xfrm>
            <a:off x="863799" y="2015609"/>
            <a:ext cx="12902803" cy="1542574"/>
          </a:xfrm>
          <a:prstGeom prst="rect">
            <a:avLst/>
          </a:prstGeom>
          <a:noFill/>
        </p:spPr>
        <p:txBody>
          <a:bodyPr wrap="square" lIns="0" tIns="0" rIns="0" bIns="0" rtlCol="0" anchor="t"/>
          <a:lstStyle/>
          <a:p>
            <a:pPr>
              <a:lnSpc>
                <a:spcPts val="6050"/>
              </a:lnSpc>
            </a:pPr>
            <a:r>
              <a:rPr lang="en-US" sz="4900" dirty="0">
                <a:solidFill>
                  <a:srgbClr val="F5F0F0"/>
                </a:solidFill>
                <a:latin typeface="Merriweather" pitchFamily="34" charset="0"/>
                <a:ea typeface="Merriweather" pitchFamily="34" charset="-122"/>
                <a:cs typeface="Merriweather" pitchFamily="34" charset="-120"/>
              </a:rPr>
              <a:t>Track your expenses and budget: Never overspend on your trip</a:t>
            </a:r>
            <a:endParaRPr lang="en-US" sz="4900" dirty="0"/>
          </a:p>
        </p:txBody>
      </p:sp>
      <p:sp>
        <p:nvSpPr>
          <p:cNvPr id="1048611" name="Text 1"/>
          <p:cNvSpPr/>
          <p:nvPr/>
        </p:nvSpPr>
        <p:spPr>
          <a:xfrm>
            <a:off x="863798" y="4175165"/>
            <a:ext cx="3085386" cy="385524"/>
          </a:xfrm>
          <a:prstGeom prst="rect">
            <a:avLst/>
          </a:prstGeom>
          <a:noFill/>
        </p:spPr>
        <p:txBody>
          <a:bodyPr wrap="none" lIns="0" tIns="0" rIns="0" bIns="0" rtlCol="0" anchor="t"/>
          <a:lstStyle/>
          <a:p>
            <a:pPr>
              <a:lnSpc>
                <a:spcPts val="3000"/>
              </a:lnSpc>
            </a:pPr>
            <a:r>
              <a:rPr lang="en-US" sz="2400" dirty="0">
                <a:solidFill>
                  <a:srgbClr val="F5F0F0"/>
                </a:solidFill>
                <a:latin typeface="Merriweather" pitchFamily="34" charset="0"/>
                <a:ea typeface="Merriweather" pitchFamily="34" charset="-122"/>
                <a:cs typeface="Merriweather" pitchFamily="34" charset="-120"/>
              </a:rPr>
              <a:t>Expense Tracking</a:t>
            </a:r>
            <a:endParaRPr lang="en-US" sz="2400" dirty="0"/>
          </a:p>
        </p:txBody>
      </p:sp>
      <p:sp>
        <p:nvSpPr>
          <p:cNvPr id="1048612" name="Text 2"/>
          <p:cNvSpPr/>
          <p:nvPr/>
        </p:nvSpPr>
        <p:spPr>
          <a:xfrm>
            <a:off x="863798" y="4807506"/>
            <a:ext cx="3898941" cy="1184434"/>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Categorize and record all your expenses, from meals to souvenirs, in real time.</a:t>
            </a:r>
            <a:endParaRPr lang="en-US" dirty="0"/>
          </a:p>
        </p:txBody>
      </p:sp>
      <p:sp>
        <p:nvSpPr>
          <p:cNvPr id="1048613" name="Text 3"/>
          <p:cNvSpPr/>
          <p:nvPr/>
        </p:nvSpPr>
        <p:spPr>
          <a:xfrm>
            <a:off x="5372576" y="4175165"/>
            <a:ext cx="3168253" cy="385524"/>
          </a:xfrm>
          <a:prstGeom prst="rect">
            <a:avLst/>
          </a:prstGeom>
          <a:noFill/>
        </p:spPr>
        <p:txBody>
          <a:bodyPr wrap="none" lIns="0" tIns="0" rIns="0" bIns="0" rtlCol="0" anchor="t"/>
          <a:lstStyle/>
          <a:p>
            <a:pPr>
              <a:lnSpc>
                <a:spcPts val="3000"/>
              </a:lnSpc>
            </a:pPr>
            <a:r>
              <a:rPr lang="en-US" sz="2400" dirty="0">
                <a:solidFill>
                  <a:srgbClr val="F5F0F0"/>
                </a:solidFill>
                <a:latin typeface="Merriweather" pitchFamily="34" charset="0"/>
                <a:ea typeface="Merriweather" pitchFamily="34" charset="-122"/>
                <a:cs typeface="Merriweather" pitchFamily="34" charset="-120"/>
              </a:rPr>
              <a:t>Budget Management</a:t>
            </a:r>
            <a:endParaRPr lang="en-US" sz="2400" dirty="0"/>
          </a:p>
        </p:txBody>
      </p:sp>
      <p:sp>
        <p:nvSpPr>
          <p:cNvPr id="1048614" name="Text 4"/>
          <p:cNvSpPr/>
          <p:nvPr/>
        </p:nvSpPr>
        <p:spPr>
          <a:xfrm>
            <a:off x="5372576" y="4807506"/>
            <a:ext cx="3898941" cy="1184434"/>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Set a budget for your trip and track your spending to stay within your limits.</a:t>
            </a:r>
            <a:endParaRPr lang="en-US" dirty="0"/>
          </a:p>
        </p:txBody>
      </p:sp>
      <p:sp>
        <p:nvSpPr>
          <p:cNvPr id="1048615" name="Text 5"/>
          <p:cNvSpPr/>
          <p:nvPr/>
        </p:nvSpPr>
        <p:spPr>
          <a:xfrm>
            <a:off x="9881356" y="4175165"/>
            <a:ext cx="3299102" cy="385524"/>
          </a:xfrm>
          <a:prstGeom prst="rect">
            <a:avLst/>
          </a:prstGeom>
          <a:noFill/>
        </p:spPr>
        <p:txBody>
          <a:bodyPr wrap="none" lIns="0" tIns="0" rIns="0" bIns="0" rtlCol="0" anchor="t"/>
          <a:lstStyle/>
          <a:p>
            <a:pPr>
              <a:lnSpc>
                <a:spcPts val="3000"/>
              </a:lnSpc>
            </a:pPr>
            <a:r>
              <a:rPr lang="en-US" sz="2400" dirty="0">
                <a:solidFill>
                  <a:srgbClr val="F5F0F0"/>
                </a:solidFill>
                <a:latin typeface="Merriweather" pitchFamily="34" charset="0"/>
                <a:ea typeface="Merriweather" pitchFamily="34" charset="-122"/>
                <a:cs typeface="Merriweather" pitchFamily="34" charset="-120"/>
              </a:rPr>
              <a:t>Personalized Insights</a:t>
            </a:r>
            <a:endParaRPr lang="en-US" sz="2400" dirty="0"/>
          </a:p>
        </p:txBody>
      </p:sp>
      <p:sp>
        <p:nvSpPr>
          <p:cNvPr id="1048616" name="Text 6"/>
          <p:cNvSpPr/>
          <p:nvPr/>
        </p:nvSpPr>
        <p:spPr>
          <a:xfrm>
            <a:off x="9881354" y="4807506"/>
            <a:ext cx="3898941" cy="1184434"/>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Receive insights into your spending habits to make informed decisions.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5"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048620" name="Text 0"/>
          <p:cNvSpPr/>
          <p:nvPr/>
        </p:nvSpPr>
        <p:spPr>
          <a:xfrm>
            <a:off x="863799" y="792956"/>
            <a:ext cx="7416403" cy="1542574"/>
          </a:xfrm>
          <a:prstGeom prst="rect">
            <a:avLst/>
          </a:prstGeom>
          <a:noFill/>
        </p:spPr>
        <p:txBody>
          <a:bodyPr wrap="square" lIns="0" tIns="0" rIns="0" bIns="0" rtlCol="0" anchor="t"/>
          <a:lstStyle/>
          <a:p>
            <a:pPr>
              <a:lnSpc>
                <a:spcPts val="6050"/>
              </a:lnSpc>
            </a:pPr>
            <a:r>
              <a:rPr lang="en-US" sz="4900" dirty="0">
                <a:solidFill>
                  <a:srgbClr val="F5F0F0"/>
                </a:solidFill>
                <a:latin typeface="Merriweather" pitchFamily="34" charset="0"/>
                <a:ea typeface="Merriweather" pitchFamily="34" charset="-122"/>
                <a:cs typeface="Merriweather" pitchFamily="34" charset="-120"/>
              </a:rPr>
              <a:t>Plan Your Dream Vacation</a:t>
            </a:r>
            <a:endParaRPr lang="en-US" sz="4900" dirty="0"/>
          </a:p>
        </p:txBody>
      </p:sp>
      <p:sp>
        <p:nvSpPr>
          <p:cNvPr id="1048621" name="Shape 1"/>
          <p:cNvSpPr/>
          <p:nvPr/>
        </p:nvSpPr>
        <p:spPr>
          <a:xfrm>
            <a:off x="863799" y="2705695"/>
            <a:ext cx="3584853" cy="2636878"/>
          </a:xfrm>
          <a:prstGeom prst="roundRect">
            <a:avLst>
              <a:gd name="adj" fmla="val 3932"/>
            </a:avLst>
          </a:prstGeom>
          <a:solidFill>
            <a:srgbClr val="003180"/>
          </a:solidFill>
          <a:ln w="15240">
            <a:solidFill>
              <a:srgbClr val="194A99"/>
            </a:solidFill>
            <a:prstDash val="solid"/>
          </a:ln>
        </p:spPr>
      </p:sp>
      <p:sp>
        <p:nvSpPr>
          <p:cNvPr id="1048622" name="Text 2"/>
          <p:cNvSpPr/>
          <p:nvPr/>
        </p:nvSpPr>
        <p:spPr>
          <a:xfrm>
            <a:off x="1125855" y="2967752"/>
            <a:ext cx="3060741" cy="385524"/>
          </a:xfrm>
          <a:prstGeom prst="rect">
            <a:avLst/>
          </a:prstGeom>
          <a:noFill/>
        </p:spPr>
        <p:txBody>
          <a:bodyPr wrap="none" lIns="0" tIns="0" rIns="0" bIns="0" rtlCol="0" anchor="t"/>
          <a:lstStyle/>
          <a:p>
            <a:pPr>
              <a:lnSpc>
                <a:spcPts val="3000"/>
              </a:lnSpc>
            </a:pPr>
            <a:r>
              <a:rPr lang="en-US" sz="2400" dirty="0">
                <a:solidFill>
                  <a:srgbClr val="E2E6E9"/>
                </a:solidFill>
                <a:latin typeface="Merriweather" pitchFamily="34" charset="0"/>
                <a:ea typeface="Merriweather" pitchFamily="34" charset="-122"/>
                <a:cs typeface="Merriweather" pitchFamily="34" charset="-120"/>
              </a:rPr>
              <a:t>Destination Search</a:t>
            </a:r>
            <a:endParaRPr lang="en-US" sz="2400" dirty="0"/>
          </a:p>
        </p:txBody>
      </p:sp>
      <p:sp>
        <p:nvSpPr>
          <p:cNvPr id="1048623" name="Text 3"/>
          <p:cNvSpPr/>
          <p:nvPr/>
        </p:nvSpPr>
        <p:spPr>
          <a:xfrm>
            <a:off x="1125855" y="3501271"/>
            <a:ext cx="3060741" cy="1579246"/>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Explore destinations worldwide with detailed information on points of interest.</a:t>
            </a:r>
            <a:endParaRPr lang="en-US" dirty="0"/>
          </a:p>
        </p:txBody>
      </p:sp>
      <p:sp>
        <p:nvSpPr>
          <p:cNvPr id="1048624" name="Shape 4"/>
          <p:cNvSpPr/>
          <p:nvPr/>
        </p:nvSpPr>
        <p:spPr>
          <a:xfrm>
            <a:off x="4695470" y="2705695"/>
            <a:ext cx="3584853" cy="2636878"/>
          </a:xfrm>
          <a:prstGeom prst="roundRect">
            <a:avLst>
              <a:gd name="adj" fmla="val 3932"/>
            </a:avLst>
          </a:prstGeom>
          <a:solidFill>
            <a:srgbClr val="003180"/>
          </a:solidFill>
          <a:ln w="15240">
            <a:solidFill>
              <a:srgbClr val="194A99"/>
            </a:solidFill>
            <a:prstDash val="solid"/>
          </a:ln>
        </p:spPr>
      </p:sp>
      <p:sp>
        <p:nvSpPr>
          <p:cNvPr id="1048625" name="Text 5"/>
          <p:cNvSpPr/>
          <p:nvPr/>
        </p:nvSpPr>
        <p:spPr>
          <a:xfrm>
            <a:off x="4957524" y="2967752"/>
            <a:ext cx="3060741" cy="385524"/>
          </a:xfrm>
          <a:prstGeom prst="rect">
            <a:avLst/>
          </a:prstGeom>
          <a:noFill/>
        </p:spPr>
        <p:txBody>
          <a:bodyPr wrap="none" lIns="0" tIns="0" rIns="0" bIns="0" rtlCol="0" anchor="t"/>
          <a:lstStyle/>
          <a:p>
            <a:pPr>
              <a:lnSpc>
                <a:spcPts val="3000"/>
              </a:lnSpc>
            </a:pPr>
            <a:r>
              <a:rPr lang="en-US" sz="2400" dirty="0">
                <a:solidFill>
                  <a:srgbClr val="E2E6E9"/>
                </a:solidFill>
                <a:latin typeface="Merriweather" pitchFamily="34" charset="0"/>
                <a:ea typeface="Merriweather" pitchFamily="34" charset="-122"/>
                <a:cs typeface="Merriweather" pitchFamily="34" charset="-120"/>
              </a:rPr>
              <a:t>Trip Builder</a:t>
            </a:r>
            <a:endParaRPr lang="en-US" sz="2400" dirty="0"/>
          </a:p>
        </p:txBody>
      </p:sp>
      <p:sp>
        <p:nvSpPr>
          <p:cNvPr id="1048626" name="Text 6"/>
          <p:cNvSpPr/>
          <p:nvPr/>
        </p:nvSpPr>
        <p:spPr>
          <a:xfrm>
            <a:off x="4957524" y="3501271"/>
            <a:ext cx="3060741" cy="1184434"/>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Create personalized itineraries based on your interests and budget.</a:t>
            </a:r>
            <a:endParaRPr lang="en-US" dirty="0"/>
          </a:p>
        </p:txBody>
      </p:sp>
      <p:sp>
        <p:nvSpPr>
          <p:cNvPr id="1048627" name="Shape 7"/>
          <p:cNvSpPr/>
          <p:nvPr/>
        </p:nvSpPr>
        <p:spPr>
          <a:xfrm>
            <a:off x="863799" y="5589391"/>
            <a:ext cx="7416403" cy="1847255"/>
          </a:xfrm>
          <a:prstGeom prst="roundRect">
            <a:avLst>
              <a:gd name="adj" fmla="val 5612"/>
            </a:avLst>
          </a:prstGeom>
          <a:solidFill>
            <a:srgbClr val="003180"/>
          </a:solidFill>
          <a:ln w="15240">
            <a:solidFill>
              <a:srgbClr val="194A99"/>
            </a:solidFill>
            <a:prstDash val="solid"/>
          </a:ln>
        </p:spPr>
      </p:sp>
      <p:sp>
        <p:nvSpPr>
          <p:cNvPr id="1048628" name="Text 8"/>
          <p:cNvSpPr/>
          <p:nvPr/>
        </p:nvSpPr>
        <p:spPr>
          <a:xfrm>
            <a:off x="1125857" y="5851446"/>
            <a:ext cx="3662482" cy="385524"/>
          </a:xfrm>
          <a:prstGeom prst="rect">
            <a:avLst/>
          </a:prstGeom>
          <a:noFill/>
        </p:spPr>
        <p:txBody>
          <a:bodyPr wrap="none" lIns="0" tIns="0" rIns="0" bIns="0" rtlCol="0" anchor="t"/>
          <a:lstStyle/>
          <a:p>
            <a:pPr>
              <a:lnSpc>
                <a:spcPts val="3000"/>
              </a:lnSpc>
            </a:pPr>
            <a:r>
              <a:rPr lang="en-US" sz="2400" dirty="0">
                <a:solidFill>
                  <a:srgbClr val="E2E6E9"/>
                </a:solidFill>
                <a:latin typeface="Merriweather" pitchFamily="34" charset="0"/>
                <a:ea typeface="Merriweather" pitchFamily="34" charset="-122"/>
                <a:cs typeface="Merriweather" pitchFamily="34" charset="-120"/>
              </a:rPr>
              <a:t>Booking &amp; Management</a:t>
            </a:r>
            <a:endParaRPr lang="en-US" sz="2400" dirty="0"/>
          </a:p>
        </p:txBody>
      </p:sp>
      <p:sp>
        <p:nvSpPr>
          <p:cNvPr id="1048629" name="Text 9"/>
          <p:cNvSpPr/>
          <p:nvPr/>
        </p:nvSpPr>
        <p:spPr>
          <a:xfrm>
            <a:off x="1125857" y="6384965"/>
            <a:ext cx="6892290" cy="789622"/>
          </a:xfrm>
          <a:prstGeom prst="rect">
            <a:avLst/>
          </a:prstGeom>
          <a:noFill/>
        </p:spPr>
        <p:txBody>
          <a:bodyPr wrap="square" lIns="0" tIns="0" rIns="0" bIns="0" rtlCol="0" anchor="t"/>
          <a:lstStyle/>
          <a:p>
            <a:pPr>
              <a:lnSpc>
                <a:spcPts val="3100"/>
              </a:lnSpc>
            </a:pPr>
            <a:r>
              <a:rPr lang="en-US" dirty="0">
                <a:solidFill>
                  <a:srgbClr val="E2E6E9"/>
                </a:solidFill>
                <a:latin typeface="Merriweather" pitchFamily="34" charset="0"/>
                <a:ea typeface="Merriweather" pitchFamily="34" charset="-122"/>
                <a:cs typeface="Merriweather" pitchFamily="34" charset="-120"/>
              </a:rPr>
              <a:t>Book flights, accommodations, activities, and transport directly within the app.</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097168"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1048634" name="Text 0"/>
          <p:cNvSpPr/>
          <p:nvPr/>
        </p:nvSpPr>
        <p:spPr>
          <a:xfrm>
            <a:off x="711639" y="561023"/>
            <a:ext cx="7720726" cy="1906310"/>
          </a:xfrm>
          <a:prstGeom prst="rect">
            <a:avLst/>
          </a:prstGeom>
          <a:noFill/>
        </p:spPr>
        <p:txBody>
          <a:bodyPr wrap="square" lIns="0" tIns="0" rIns="0" bIns="0" rtlCol="0" anchor="t"/>
          <a:lstStyle/>
          <a:p>
            <a:pPr>
              <a:lnSpc>
                <a:spcPts val="5000"/>
              </a:lnSpc>
            </a:pPr>
            <a:r>
              <a:rPr lang="en-US" sz="4000" dirty="0">
                <a:solidFill>
                  <a:srgbClr val="F5F0F0"/>
                </a:solidFill>
                <a:latin typeface="Merriweather" pitchFamily="34" charset="0"/>
                <a:ea typeface="Merriweather" pitchFamily="34" charset="-122"/>
                <a:cs typeface="Merriweather" pitchFamily="34" charset="-120"/>
              </a:rPr>
              <a:t>Optimize your itinerary: Seamless scheduling and transportation</a:t>
            </a:r>
            <a:endParaRPr lang="en-US" sz="4000" dirty="0"/>
          </a:p>
        </p:txBody>
      </p:sp>
      <p:sp>
        <p:nvSpPr>
          <p:cNvPr id="1048635" name="Shape 1"/>
          <p:cNvSpPr/>
          <p:nvPr/>
        </p:nvSpPr>
        <p:spPr>
          <a:xfrm>
            <a:off x="1005126" y="2772251"/>
            <a:ext cx="22861" cy="4896326"/>
          </a:xfrm>
          <a:prstGeom prst="roundRect">
            <a:avLst>
              <a:gd name="adj" fmla="val 373603"/>
            </a:avLst>
          </a:prstGeom>
          <a:solidFill>
            <a:srgbClr val="194A99"/>
          </a:solidFill>
        </p:spPr>
      </p:sp>
      <p:sp>
        <p:nvSpPr>
          <p:cNvPr id="1048636" name="Shape 2"/>
          <p:cNvSpPr/>
          <p:nvPr/>
        </p:nvSpPr>
        <p:spPr>
          <a:xfrm>
            <a:off x="1222417" y="3218260"/>
            <a:ext cx="711637" cy="22860"/>
          </a:xfrm>
          <a:prstGeom prst="roundRect">
            <a:avLst>
              <a:gd name="adj" fmla="val 373603"/>
            </a:avLst>
          </a:prstGeom>
          <a:solidFill>
            <a:srgbClr val="194A99"/>
          </a:solidFill>
        </p:spPr>
      </p:sp>
      <p:sp>
        <p:nvSpPr>
          <p:cNvPr id="1048637" name="Shape 3"/>
          <p:cNvSpPr/>
          <p:nvPr/>
        </p:nvSpPr>
        <p:spPr>
          <a:xfrm>
            <a:off x="787838" y="3000971"/>
            <a:ext cx="457438" cy="457438"/>
          </a:xfrm>
          <a:prstGeom prst="roundRect">
            <a:avLst>
              <a:gd name="adj" fmla="val 18670"/>
            </a:avLst>
          </a:prstGeom>
          <a:solidFill>
            <a:srgbClr val="003180"/>
          </a:solidFill>
          <a:ln w="7620">
            <a:solidFill>
              <a:srgbClr val="194A99"/>
            </a:solidFill>
            <a:prstDash val="solid"/>
          </a:ln>
        </p:spPr>
      </p:sp>
      <p:sp>
        <p:nvSpPr>
          <p:cNvPr id="1048638" name="Text 4"/>
          <p:cNvSpPr/>
          <p:nvPr/>
        </p:nvSpPr>
        <p:spPr>
          <a:xfrm>
            <a:off x="949405" y="3077171"/>
            <a:ext cx="134182" cy="305038"/>
          </a:xfrm>
          <a:prstGeom prst="rect">
            <a:avLst/>
          </a:prstGeom>
          <a:noFill/>
        </p:spPr>
        <p:txBody>
          <a:bodyPr wrap="none" lIns="0" tIns="0" rIns="0" bIns="0" rtlCol="0" anchor="t"/>
          <a:lstStyle/>
          <a:p>
            <a:pPr algn="ctr">
              <a:lnSpc>
                <a:spcPts val="2400"/>
              </a:lnSpc>
            </a:pPr>
            <a:r>
              <a:rPr lang="en-US" sz="2400" dirty="0">
                <a:solidFill>
                  <a:srgbClr val="E2E6E9"/>
                </a:solidFill>
                <a:latin typeface="Merriweather" pitchFamily="34" charset="0"/>
                <a:ea typeface="Merriweather" pitchFamily="34" charset="-122"/>
                <a:cs typeface="Merriweather" pitchFamily="34" charset="-120"/>
              </a:rPr>
              <a:t>1</a:t>
            </a:r>
            <a:endParaRPr lang="en-US" sz="2400" dirty="0"/>
          </a:p>
        </p:txBody>
      </p:sp>
      <p:sp>
        <p:nvSpPr>
          <p:cNvPr id="1048639" name="Text 5"/>
          <p:cNvSpPr/>
          <p:nvPr/>
        </p:nvSpPr>
        <p:spPr>
          <a:xfrm>
            <a:off x="2134911" y="2975491"/>
            <a:ext cx="2541746" cy="317659"/>
          </a:xfrm>
          <a:prstGeom prst="rect">
            <a:avLst/>
          </a:prstGeom>
          <a:noFill/>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Itinerary Builder</a:t>
            </a:r>
            <a:endParaRPr lang="en-US" sz="2000" dirty="0"/>
          </a:p>
        </p:txBody>
      </p:sp>
      <p:sp>
        <p:nvSpPr>
          <p:cNvPr id="1048640" name="Text 6"/>
          <p:cNvSpPr/>
          <p:nvPr/>
        </p:nvSpPr>
        <p:spPr>
          <a:xfrm>
            <a:off x="2134911" y="3415071"/>
            <a:ext cx="6297454" cy="650558"/>
          </a:xfrm>
          <a:prstGeom prst="rect">
            <a:avLst/>
          </a:prstGeom>
          <a:noFill/>
        </p:spPr>
        <p:txBody>
          <a:bodyPr wrap="square" lIns="0" tIns="0" rIns="0" bIns="0" rtlCol="0" anchor="t"/>
          <a:lstStyle/>
          <a:p>
            <a:pPr>
              <a:lnSpc>
                <a:spcPts val="2550"/>
              </a:lnSpc>
            </a:pPr>
            <a:r>
              <a:rPr lang="en-US" sz="1600" dirty="0">
                <a:solidFill>
                  <a:srgbClr val="E2E6E9"/>
                </a:solidFill>
                <a:latin typeface="Merriweather" pitchFamily="34" charset="0"/>
                <a:ea typeface="Merriweather" pitchFamily="34" charset="-122"/>
                <a:cs typeface="Merriweather" pitchFamily="34" charset="-120"/>
              </a:rPr>
              <a:t>Plan your daily activities, schedule attractions, and create a personalized itinerary.</a:t>
            </a:r>
            <a:endParaRPr lang="en-US" sz="1600" dirty="0"/>
          </a:p>
        </p:txBody>
      </p:sp>
      <p:sp>
        <p:nvSpPr>
          <p:cNvPr id="1048641" name="Shape 7"/>
          <p:cNvSpPr/>
          <p:nvPr/>
        </p:nvSpPr>
        <p:spPr>
          <a:xfrm>
            <a:off x="1222417" y="4918115"/>
            <a:ext cx="711637" cy="22860"/>
          </a:xfrm>
          <a:prstGeom prst="roundRect">
            <a:avLst>
              <a:gd name="adj" fmla="val 373603"/>
            </a:avLst>
          </a:prstGeom>
          <a:solidFill>
            <a:srgbClr val="194A99"/>
          </a:solidFill>
        </p:spPr>
      </p:sp>
      <p:sp>
        <p:nvSpPr>
          <p:cNvPr id="1048642" name="Shape 8"/>
          <p:cNvSpPr/>
          <p:nvPr/>
        </p:nvSpPr>
        <p:spPr>
          <a:xfrm>
            <a:off x="787838" y="4700826"/>
            <a:ext cx="457438" cy="457438"/>
          </a:xfrm>
          <a:prstGeom prst="roundRect">
            <a:avLst>
              <a:gd name="adj" fmla="val 18670"/>
            </a:avLst>
          </a:prstGeom>
          <a:solidFill>
            <a:srgbClr val="003180"/>
          </a:solidFill>
          <a:ln w="7620">
            <a:solidFill>
              <a:srgbClr val="194A99"/>
            </a:solidFill>
            <a:prstDash val="solid"/>
          </a:ln>
        </p:spPr>
      </p:sp>
      <p:sp>
        <p:nvSpPr>
          <p:cNvPr id="1048643" name="Text 9"/>
          <p:cNvSpPr/>
          <p:nvPr/>
        </p:nvSpPr>
        <p:spPr>
          <a:xfrm>
            <a:off x="925354" y="4777026"/>
            <a:ext cx="182405" cy="305038"/>
          </a:xfrm>
          <a:prstGeom prst="rect">
            <a:avLst/>
          </a:prstGeom>
          <a:noFill/>
        </p:spPr>
        <p:txBody>
          <a:bodyPr wrap="none" lIns="0" tIns="0" rIns="0" bIns="0" rtlCol="0" anchor="t"/>
          <a:lstStyle/>
          <a:p>
            <a:pPr algn="ctr">
              <a:lnSpc>
                <a:spcPts val="2400"/>
              </a:lnSpc>
            </a:pPr>
            <a:r>
              <a:rPr lang="en-US" sz="2400" dirty="0">
                <a:solidFill>
                  <a:srgbClr val="E2E6E9"/>
                </a:solidFill>
                <a:latin typeface="Merriweather" pitchFamily="34" charset="0"/>
                <a:ea typeface="Merriweather" pitchFamily="34" charset="-122"/>
                <a:cs typeface="Merriweather" pitchFamily="34" charset="-120"/>
              </a:rPr>
              <a:t>2</a:t>
            </a:r>
            <a:endParaRPr lang="en-US" sz="2400" dirty="0"/>
          </a:p>
        </p:txBody>
      </p:sp>
      <p:sp>
        <p:nvSpPr>
          <p:cNvPr id="1048644" name="Text 10"/>
          <p:cNvSpPr/>
          <p:nvPr/>
        </p:nvSpPr>
        <p:spPr>
          <a:xfrm>
            <a:off x="2134910" y="4675347"/>
            <a:ext cx="3416618" cy="317659"/>
          </a:xfrm>
          <a:prstGeom prst="rect">
            <a:avLst/>
          </a:prstGeom>
          <a:noFill/>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Transportation Integration</a:t>
            </a:r>
            <a:endParaRPr lang="en-US" sz="2000" dirty="0"/>
          </a:p>
        </p:txBody>
      </p:sp>
      <p:sp>
        <p:nvSpPr>
          <p:cNvPr id="1048645" name="Text 11"/>
          <p:cNvSpPr/>
          <p:nvPr/>
        </p:nvSpPr>
        <p:spPr>
          <a:xfrm>
            <a:off x="2134911" y="5114925"/>
            <a:ext cx="6297454" cy="650558"/>
          </a:xfrm>
          <a:prstGeom prst="rect">
            <a:avLst/>
          </a:prstGeom>
          <a:noFill/>
        </p:spPr>
        <p:txBody>
          <a:bodyPr wrap="square" lIns="0" tIns="0" rIns="0" bIns="0" rtlCol="0" anchor="t"/>
          <a:lstStyle/>
          <a:p>
            <a:pPr>
              <a:lnSpc>
                <a:spcPts val="2550"/>
              </a:lnSpc>
            </a:pPr>
            <a:r>
              <a:rPr lang="en-US" sz="1600" dirty="0">
                <a:solidFill>
                  <a:srgbClr val="E2E6E9"/>
                </a:solidFill>
                <a:latin typeface="Merriweather" pitchFamily="34" charset="0"/>
                <a:ea typeface="Merriweather" pitchFamily="34" charset="-122"/>
                <a:cs typeface="Merriweather" pitchFamily="34" charset="-120"/>
              </a:rPr>
              <a:t>Book transportation, including flights, trains, taxis, and rental cars, directly through the app.</a:t>
            </a:r>
            <a:endParaRPr lang="en-US" sz="1600" dirty="0"/>
          </a:p>
        </p:txBody>
      </p:sp>
      <p:sp>
        <p:nvSpPr>
          <p:cNvPr id="1048646" name="Shape 12"/>
          <p:cNvSpPr/>
          <p:nvPr/>
        </p:nvSpPr>
        <p:spPr>
          <a:xfrm>
            <a:off x="1222417" y="6617970"/>
            <a:ext cx="711637" cy="22860"/>
          </a:xfrm>
          <a:prstGeom prst="roundRect">
            <a:avLst>
              <a:gd name="adj" fmla="val 373603"/>
            </a:avLst>
          </a:prstGeom>
          <a:solidFill>
            <a:srgbClr val="194A99"/>
          </a:solidFill>
        </p:spPr>
      </p:sp>
      <p:sp>
        <p:nvSpPr>
          <p:cNvPr id="1048647" name="Shape 13"/>
          <p:cNvSpPr/>
          <p:nvPr/>
        </p:nvSpPr>
        <p:spPr>
          <a:xfrm>
            <a:off x="787838" y="6400681"/>
            <a:ext cx="457438" cy="457438"/>
          </a:xfrm>
          <a:prstGeom prst="roundRect">
            <a:avLst>
              <a:gd name="adj" fmla="val 18670"/>
            </a:avLst>
          </a:prstGeom>
          <a:solidFill>
            <a:srgbClr val="003180"/>
          </a:solidFill>
          <a:ln w="7620">
            <a:solidFill>
              <a:srgbClr val="194A99"/>
            </a:solidFill>
            <a:prstDash val="solid"/>
          </a:ln>
        </p:spPr>
      </p:sp>
      <p:sp>
        <p:nvSpPr>
          <p:cNvPr id="1048648" name="Text 14"/>
          <p:cNvSpPr/>
          <p:nvPr/>
        </p:nvSpPr>
        <p:spPr>
          <a:xfrm>
            <a:off x="931071" y="6476881"/>
            <a:ext cx="170854" cy="305038"/>
          </a:xfrm>
          <a:prstGeom prst="rect">
            <a:avLst/>
          </a:prstGeom>
          <a:noFill/>
        </p:spPr>
        <p:txBody>
          <a:bodyPr wrap="none" lIns="0" tIns="0" rIns="0" bIns="0" rtlCol="0" anchor="t"/>
          <a:lstStyle/>
          <a:p>
            <a:pPr algn="ctr">
              <a:lnSpc>
                <a:spcPts val="2400"/>
              </a:lnSpc>
            </a:pPr>
            <a:r>
              <a:rPr lang="en-US" sz="2400" dirty="0">
                <a:solidFill>
                  <a:srgbClr val="E2E6E9"/>
                </a:solidFill>
                <a:latin typeface="Merriweather" pitchFamily="34" charset="0"/>
                <a:ea typeface="Merriweather" pitchFamily="34" charset="-122"/>
                <a:cs typeface="Merriweather" pitchFamily="34" charset="-120"/>
              </a:rPr>
              <a:t>3</a:t>
            </a:r>
            <a:endParaRPr lang="en-US" sz="2400" dirty="0"/>
          </a:p>
        </p:txBody>
      </p:sp>
      <p:sp>
        <p:nvSpPr>
          <p:cNvPr id="1048649" name="Text 15"/>
          <p:cNvSpPr/>
          <p:nvPr/>
        </p:nvSpPr>
        <p:spPr>
          <a:xfrm>
            <a:off x="2134911" y="6375203"/>
            <a:ext cx="2541746" cy="317659"/>
          </a:xfrm>
          <a:prstGeom prst="rect">
            <a:avLst/>
          </a:prstGeom>
          <a:noFill/>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Real-Time Updates</a:t>
            </a:r>
            <a:endParaRPr lang="en-US" sz="2000" dirty="0"/>
          </a:p>
        </p:txBody>
      </p:sp>
      <p:sp>
        <p:nvSpPr>
          <p:cNvPr id="1048650" name="Text 16"/>
          <p:cNvSpPr/>
          <p:nvPr/>
        </p:nvSpPr>
        <p:spPr>
          <a:xfrm>
            <a:off x="2134911" y="6814780"/>
            <a:ext cx="6297454" cy="650558"/>
          </a:xfrm>
          <a:prstGeom prst="rect">
            <a:avLst/>
          </a:prstGeom>
          <a:noFill/>
        </p:spPr>
        <p:txBody>
          <a:bodyPr wrap="square" lIns="0" tIns="0" rIns="0" bIns="0" rtlCol="0" anchor="t"/>
          <a:lstStyle/>
          <a:p>
            <a:pPr>
              <a:lnSpc>
                <a:spcPts val="2550"/>
              </a:lnSpc>
            </a:pPr>
            <a:r>
              <a:rPr lang="en-US" sz="1600" dirty="0">
                <a:solidFill>
                  <a:srgbClr val="E2E6E9"/>
                </a:solidFill>
                <a:latin typeface="Merriweather" pitchFamily="34" charset="0"/>
                <a:ea typeface="Merriweather" pitchFamily="34" charset="-122"/>
                <a:cs typeface="Merriweather" pitchFamily="34" charset="-120"/>
              </a:rPr>
              <a:t>Receive real-time updates on traffic and flight delays, keeping you informed and on schedule.</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9" name="Image 0" descr="preencoded.png"/>
          <p:cNvPicPr>
            <a:picLocks noChangeAspect="1"/>
          </p:cNvPicPr>
          <p:nvPr/>
        </p:nvPicPr>
        <p:blipFill>
          <a:blip r:embed="rId3"/>
          <a:stretch>
            <a:fillRect/>
          </a:stretch>
        </p:blipFill>
        <p:spPr>
          <a:xfrm>
            <a:off x="0" y="0"/>
            <a:ext cx="14630400" cy="3010138"/>
          </a:xfrm>
          <a:prstGeom prst="rect">
            <a:avLst/>
          </a:prstGeom>
        </p:spPr>
      </p:pic>
      <p:sp>
        <p:nvSpPr>
          <p:cNvPr id="1048654" name="Text 0"/>
          <p:cNvSpPr/>
          <p:nvPr/>
        </p:nvSpPr>
        <p:spPr>
          <a:xfrm>
            <a:off x="842725" y="3676650"/>
            <a:ext cx="8228528" cy="752476"/>
          </a:xfrm>
          <a:prstGeom prst="rect">
            <a:avLst/>
          </a:prstGeom>
          <a:noFill/>
        </p:spPr>
        <p:txBody>
          <a:bodyPr wrap="none" lIns="0" tIns="0" rIns="0" bIns="0" rtlCol="0" anchor="t"/>
          <a:lstStyle/>
          <a:p>
            <a:pPr>
              <a:lnSpc>
                <a:spcPts val="5900"/>
              </a:lnSpc>
            </a:pPr>
            <a:r>
              <a:rPr lang="en-US" sz="4700" dirty="0">
                <a:solidFill>
                  <a:srgbClr val="F5F0F0"/>
                </a:solidFill>
                <a:latin typeface="Merriweather" pitchFamily="34" charset="0"/>
                <a:ea typeface="Merriweather" pitchFamily="34" charset="-122"/>
                <a:cs typeface="Merriweather" pitchFamily="34" charset="-120"/>
              </a:rPr>
              <a:t>Track Your Travel Expenses</a:t>
            </a:r>
            <a:endParaRPr lang="en-US" sz="4700" dirty="0"/>
          </a:p>
        </p:txBody>
      </p:sp>
      <p:sp>
        <p:nvSpPr>
          <p:cNvPr id="1048655" name="Shape 1"/>
          <p:cNvSpPr/>
          <p:nvPr/>
        </p:nvSpPr>
        <p:spPr>
          <a:xfrm>
            <a:off x="842725" y="4790243"/>
            <a:ext cx="12944950" cy="2772727"/>
          </a:xfrm>
          <a:prstGeom prst="roundRect">
            <a:avLst>
              <a:gd name="adj" fmla="val 3648"/>
            </a:avLst>
          </a:prstGeom>
          <a:noFill/>
          <a:ln w="7620">
            <a:solidFill>
              <a:srgbClr val="FFFFFF">
                <a:alpha val="24000"/>
              </a:srgbClr>
            </a:solidFill>
            <a:prstDash val="solid"/>
          </a:ln>
        </p:spPr>
      </p:sp>
      <p:sp>
        <p:nvSpPr>
          <p:cNvPr id="1048656" name="Shape 2"/>
          <p:cNvSpPr/>
          <p:nvPr/>
        </p:nvSpPr>
        <p:spPr>
          <a:xfrm>
            <a:off x="850345" y="4797862"/>
            <a:ext cx="12928402" cy="689372"/>
          </a:xfrm>
          <a:prstGeom prst="rect">
            <a:avLst/>
          </a:prstGeom>
          <a:solidFill>
            <a:srgbClr val="FFFFFF">
              <a:alpha val="4000"/>
            </a:srgbClr>
          </a:solidFill>
        </p:spPr>
      </p:sp>
      <p:sp>
        <p:nvSpPr>
          <p:cNvPr id="1048657" name="Text 3"/>
          <p:cNvSpPr/>
          <p:nvPr/>
        </p:nvSpPr>
        <p:spPr>
          <a:xfrm>
            <a:off x="1092518" y="4949904"/>
            <a:ext cx="3823693"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Category</a:t>
            </a:r>
            <a:endParaRPr lang="en-US" dirty="0"/>
          </a:p>
        </p:txBody>
      </p:sp>
      <p:sp>
        <p:nvSpPr>
          <p:cNvPr id="1048658" name="Text 4"/>
          <p:cNvSpPr/>
          <p:nvPr/>
        </p:nvSpPr>
        <p:spPr>
          <a:xfrm>
            <a:off x="5405318" y="4949904"/>
            <a:ext cx="3819882"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Spending</a:t>
            </a:r>
            <a:endParaRPr lang="en-US" dirty="0"/>
          </a:p>
        </p:txBody>
      </p:sp>
      <p:sp>
        <p:nvSpPr>
          <p:cNvPr id="1048659" name="Text 5"/>
          <p:cNvSpPr/>
          <p:nvPr/>
        </p:nvSpPr>
        <p:spPr>
          <a:xfrm>
            <a:off x="9714309" y="4949904"/>
            <a:ext cx="3823693"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Budget</a:t>
            </a:r>
            <a:endParaRPr lang="en-US" dirty="0"/>
          </a:p>
        </p:txBody>
      </p:sp>
      <p:sp>
        <p:nvSpPr>
          <p:cNvPr id="1048660" name="Shape 6"/>
          <p:cNvSpPr/>
          <p:nvPr/>
        </p:nvSpPr>
        <p:spPr>
          <a:xfrm>
            <a:off x="850345" y="5487234"/>
            <a:ext cx="12928402" cy="689372"/>
          </a:xfrm>
          <a:prstGeom prst="rect">
            <a:avLst/>
          </a:prstGeom>
          <a:solidFill>
            <a:srgbClr val="000000">
              <a:alpha val="4000"/>
            </a:srgbClr>
          </a:solidFill>
        </p:spPr>
      </p:sp>
      <p:sp>
        <p:nvSpPr>
          <p:cNvPr id="1048661" name="Text 7"/>
          <p:cNvSpPr/>
          <p:nvPr/>
        </p:nvSpPr>
        <p:spPr>
          <a:xfrm>
            <a:off x="1092518" y="5639277"/>
            <a:ext cx="3823693"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Accommodation</a:t>
            </a:r>
            <a:endParaRPr lang="en-US" dirty="0"/>
          </a:p>
        </p:txBody>
      </p:sp>
      <p:sp>
        <p:nvSpPr>
          <p:cNvPr id="1048662" name="Text 8"/>
          <p:cNvSpPr/>
          <p:nvPr/>
        </p:nvSpPr>
        <p:spPr>
          <a:xfrm>
            <a:off x="5405318" y="5639277"/>
            <a:ext cx="3819882"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$500</a:t>
            </a:r>
            <a:endParaRPr lang="en-US" dirty="0"/>
          </a:p>
        </p:txBody>
      </p:sp>
      <p:sp>
        <p:nvSpPr>
          <p:cNvPr id="1048663" name="Text 9"/>
          <p:cNvSpPr/>
          <p:nvPr/>
        </p:nvSpPr>
        <p:spPr>
          <a:xfrm>
            <a:off x="9714309" y="5639277"/>
            <a:ext cx="3823693"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$600</a:t>
            </a:r>
            <a:endParaRPr lang="en-US" dirty="0"/>
          </a:p>
        </p:txBody>
      </p:sp>
      <p:sp>
        <p:nvSpPr>
          <p:cNvPr id="1048664" name="Shape 10"/>
          <p:cNvSpPr/>
          <p:nvPr/>
        </p:nvSpPr>
        <p:spPr>
          <a:xfrm>
            <a:off x="850345" y="6176606"/>
            <a:ext cx="12928402" cy="689372"/>
          </a:xfrm>
          <a:prstGeom prst="rect">
            <a:avLst/>
          </a:prstGeom>
          <a:solidFill>
            <a:srgbClr val="FFFFFF">
              <a:alpha val="4000"/>
            </a:srgbClr>
          </a:solidFill>
        </p:spPr>
      </p:sp>
      <p:sp>
        <p:nvSpPr>
          <p:cNvPr id="1048665" name="Text 11"/>
          <p:cNvSpPr/>
          <p:nvPr/>
        </p:nvSpPr>
        <p:spPr>
          <a:xfrm>
            <a:off x="1092518" y="6328648"/>
            <a:ext cx="3823693"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Food &amp; Drink</a:t>
            </a:r>
            <a:endParaRPr lang="en-US" dirty="0"/>
          </a:p>
        </p:txBody>
      </p:sp>
      <p:sp>
        <p:nvSpPr>
          <p:cNvPr id="1048666" name="Text 12"/>
          <p:cNvSpPr/>
          <p:nvPr/>
        </p:nvSpPr>
        <p:spPr>
          <a:xfrm>
            <a:off x="5405318" y="6328648"/>
            <a:ext cx="3819882"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$200</a:t>
            </a:r>
            <a:endParaRPr lang="en-US" dirty="0"/>
          </a:p>
        </p:txBody>
      </p:sp>
      <p:sp>
        <p:nvSpPr>
          <p:cNvPr id="1048667" name="Text 13"/>
          <p:cNvSpPr/>
          <p:nvPr/>
        </p:nvSpPr>
        <p:spPr>
          <a:xfrm>
            <a:off x="9714309" y="6328648"/>
            <a:ext cx="3823693"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$250</a:t>
            </a:r>
            <a:endParaRPr lang="en-US" dirty="0"/>
          </a:p>
        </p:txBody>
      </p:sp>
      <p:sp>
        <p:nvSpPr>
          <p:cNvPr id="1048668" name="Shape 14"/>
          <p:cNvSpPr/>
          <p:nvPr/>
        </p:nvSpPr>
        <p:spPr>
          <a:xfrm>
            <a:off x="850345" y="6865977"/>
            <a:ext cx="12928402" cy="689372"/>
          </a:xfrm>
          <a:prstGeom prst="rect">
            <a:avLst/>
          </a:prstGeom>
          <a:solidFill>
            <a:srgbClr val="000000">
              <a:alpha val="4000"/>
            </a:srgbClr>
          </a:solidFill>
        </p:spPr>
      </p:sp>
      <p:sp>
        <p:nvSpPr>
          <p:cNvPr id="1048669" name="Text 15"/>
          <p:cNvSpPr/>
          <p:nvPr/>
        </p:nvSpPr>
        <p:spPr>
          <a:xfrm>
            <a:off x="1092518" y="7018020"/>
            <a:ext cx="3823693"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Transportation</a:t>
            </a:r>
            <a:endParaRPr lang="en-US" dirty="0"/>
          </a:p>
        </p:txBody>
      </p:sp>
      <p:sp>
        <p:nvSpPr>
          <p:cNvPr id="1048670" name="Text 16"/>
          <p:cNvSpPr/>
          <p:nvPr/>
        </p:nvSpPr>
        <p:spPr>
          <a:xfrm>
            <a:off x="5405318" y="7018020"/>
            <a:ext cx="3819882"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$100</a:t>
            </a:r>
            <a:endParaRPr lang="en-US" dirty="0"/>
          </a:p>
        </p:txBody>
      </p:sp>
      <p:sp>
        <p:nvSpPr>
          <p:cNvPr id="1048671" name="Text 17"/>
          <p:cNvSpPr/>
          <p:nvPr/>
        </p:nvSpPr>
        <p:spPr>
          <a:xfrm>
            <a:off x="9714309" y="7018020"/>
            <a:ext cx="3823693" cy="385286"/>
          </a:xfrm>
          <a:prstGeom prst="rect">
            <a:avLst/>
          </a:prstGeom>
          <a:noFill/>
        </p:spPr>
        <p:txBody>
          <a:bodyPr wrap="none" lIns="0" tIns="0" rIns="0" bIns="0" rtlCol="0" anchor="t"/>
          <a:lstStyle/>
          <a:p>
            <a:pPr>
              <a:lnSpc>
                <a:spcPts val="3000"/>
              </a:lnSpc>
            </a:pPr>
            <a:r>
              <a:rPr lang="en-US" dirty="0">
                <a:solidFill>
                  <a:srgbClr val="E2E6E9"/>
                </a:solidFill>
                <a:latin typeface="Merriweather" pitchFamily="34" charset="0"/>
                <a:ea typeface="Merriweather" pitchFamily="34" charset="-122"/>
                <a:cs typeface="Merriweather" pitchFamily="34" charset="-120"/>
              </a:rPr>
              <a:t>$150</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097172" name="Image 0" descr="preencoded.png"/>
          <p:cNvPicPr>
            <a:picLocks noChangeAspect="1"/>
          </p:cNvPicPr>
          <p:nvPr/>
        </p:nvPicPr>
        <p:blipFill>
          <a:blip r:embed="rId3"/>
          <a:stretch>
            <a:fillRect/>
          </a:stretch>
        </p:blipFill>
        <p:spPr>
          <a:xfrm>
            <a:off x="0" y="0"/>
            <a:ext cx="5486400" cy="8230910"/>
          </a:xfrm>
          <a:prstGeom prst="rect">
            <a:avLst/>
          </a:prstGeom>
        </p:spPr>
      </p:pic>
      <p:sp>
        <p:nvSpPr>
          <p:cNvPr id="1048676" name="Text 0"/>
          <p:cNvSpPr/>
          <p:nvPr/>
        </p:nvSpPr>
        <p:spPr>
          <a:xfrm>
            <a:off x="6199824" y="560546"/>
            <a:ext cx="7717155" cy="1911310"/>
          </a:xfrm>
          <a:prstGeom prst="rect">
            <a:avLst/>
          </a:prstGeom>
          <a:noFill/>
        </p:spPr>
        <p:txBody>
          <a:bodyPr wrap="square" lIns="0" tIns="0" rIns="0" bIns="0" rtlCol="0" anchor="t"/>
          <a:lstStyle/>
          <a:p>
            <a:pPr>
              <a:lnSpc>
                <a:spcPts val="5000"/>
              </a:lnSpc>
            </a:pPr>
            <a:r>
              <a:rPr lang="en-US" sz="4000" dirty="0">
                <a:solidFill>
                  <a:srgbClr val="F5F0F0"/>
                </a:solidFill>
                <a:latin typeface="Merriweather" pitchFamily="34" charset="0"/>
                <a:ea typeface="Merriweather" pitchFamily="34" charset="-122"/>
                <a:cs typeface="Merriweather" pitchFamily="34" charset="-120"/>
              </a:rPr>
              <a:t>Document your journey: Capture memories with photo and video</a:t>
            </a:r>
            <a:endParaRPr lang="en-US" sz="4000" dirty="0"/>
          </a:p>
        </p:txBody>
      </p:sp>
      <p:pic>
        <p:nvPicPr>
          <p:cNvPr id="2097173" name="Image 1" descr="preencoded.png"/>
          <p:cNvPicPr>
            <a:picLocks noChangeAspect="1"/>
          </p:cNvPicPr>
          <p:nvPr/>
        </p:nvPicPr>
        <p:blipFill>
          <a:blip r:embed="rId4"/>
          <a:stretch>
            <a:fillRect/>
          </a:stretch>
        </p:blipFill>
        <p:spPr>
          <a:xfrm>
            <a:off x="6199823" y="2777609"/>
            <a:ext cx="1019294" cy="1630918"/>
          </a:xfrm>
          <a:prstGeom prst="rect">
            <a:avLst/>
          </a:prstGeom>
        </p:spPr>
      </p:pic>
      <p:sp>
        <p:nvSpPr>
          <p:cNvPr id="1048677" name="Text 1"/>
          <p:cNvSpPr/>
          <p:nvPr/>
        </p:nvSpPr>
        <p:spPr>
          <a:xfrm>
            <a:off x="7524871" y="2981444"/>
            <a:ext cx="2975014" cy="318492"/>
          </a:xfrm>
          <a:prstGeom prst="rect">
            <a:avLst/>
          </a:prstGeom>
          <a:noFill/>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Capture Your Memories</a:t>
            </a:r>
            <a:endParaRPr lang="en-US" sz="2000" dirty="0"/>
          </a:p>
        </p:txBody>
      </p:sp>
      <p:sp>
        <p:nvSpPr>
          <p:cNvPr id="1048678" name="Text 2"/>
          <p:cNvSpPr/>
          <p:nvPr/>
        </p:nvSpPr>
        <p:spPr>
          <a:xfrm>
            <a:off x="7524869" y="3422213"/>
            <a:ext cx="6392109" cy="652224"/>
          </a:xfrm>
          <a:prstGeom prst="rect">
            <a:avLst/>
          </a:prstGeom>
          <a:noFill/>
        </p:spPr>
        <p:txBody>
          <a:bodyPr wrap="square" lIns="0" tIns="0" rIns="0" bIns="0" rtlCol="0" anchor="t"/>
          <a:lstStyle/>
          <a:p>
            <a:pPr>
              <a:lnSpc>
                <a:spcPts val="2550"/>
              </a:lnSpc>
            </a:pPr>
            <a:r>
              <a:rPr lang="en-US" sz="1600" dirty="0">
                <a:solidFill>
                  <a:srgbClr val="E2E6E9"/>
                </a:solidFill>
                <a:latin typeface="Merriweather" pitchFamily="34" charset="0"/>
                <a:ea typeface="Merriweather" pitchFamily="34" charset="-122"/>
                <a:cs typeface="Merriweather" pitchFamily="34" charset="-120"/>
              </a:rPr>
              <a:t>Take stunning photos and videos of your adventures using the app's built-in camera.</a:t>
            </a:r>
            <a:endParaRPr lang="en-US" sz="1600" dirty="0"/>
          </a:p>
        </p:txBody>
      </p:sp>
      <p:pic>
        <p:nvPicPr>
          <p:cNvPr id="2097174" name="Image 2" descr="preencoded.png"/>
          <p:cNvPicPr>
            <a:picLocks noChangeAspect="1"/>
          </p:cNvPicPr>
          <p:nvPr/>
        </p:nvPicPr>
        <p:blipFill>
          <a:blip r:embed="rId5"/>
          <a:stretch>
            <a:fillRect/>
          </a:stretch>
        </p:blipFill>
        <p:spPr>
          <a:xfrm>
            <a:off x="6199823" y="4408527"/>
            <a:ext cx="1019294" cy="1630918"/>
          </a:xfrm>
          <a:prstGeom prst="rect">
            <a:avLst/>
          </a:prstGeom>
        </p:spPr>
      </p:pic>
      <p:sp>
        <p:nvSpPr>
          <p:cNvPr id="1048679" name="Text 3"/>
          <p:cNvSpPr/>
          <p:nvPr/>
        </p:nvSpPr>
        <p:spPr>
          <a:xfrm>
            <a:off x="7524869" y="4612362"/>
            <a:ext cx="2861906" cy="318492"/>
          </a:xfrm>
          <a:prstGeom prst="rect">
            <a:avLst/>
          </a:prstGeom>
          <a:noFill/>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Create a Travel Journal</a:t>
            </a:r>
            <a:endParaRPr lang="en-US" sz="2000" dirty="0"/>
          </a:p>
        </p:txBody>
      </p:sp>
      <p:sp>
        <p:nvSpPr>
          <p:cNvPr id="1048680" name="Text 4"/>
          <p:cNvSpPr/>
          <p:nvPr/>
        </p:nvSpPr>
        <p:spPr>
          <a:xfrm>
            <a:off x="7524869" y="5053132"/>
            <a:ext cx="6392109" cy="652224"/>
          </a:xfrm>
          <a:prstGeom prst="rect">
            <a:avLst/>
          </a:prstGeom>
          <a:noFill/>
        </p:spPr>
        <p:txBody>
          <a:bodyPr wrap="square" lIns="0" tIns="0" rIns="0" bIns="0" rtlCol="0" anchor="t"/>
          <a:lstStyle/>
          <a:p>
            <a:pPr>
              <a:lnSpc>
                <a:spcPts val="2550"/>
              </a:lnSpc>
            </a:pPr>
            <a:r>
              <a:rPr lang="en-US" sz="1600" dirty="0">
                <a:solidFill>
                  <a:srgbClr val="E2E6E9"/>
                </a:solidFill>
                <a:latin typeface="Merriweather" pitchFamily="34" charset="0"/>
                <a:ea typeface="Merriweather" pitchFamily="34" charset="-122"/>
                <a:cs typeface="Merriweather" pitchFamily="34" charset="-120"/>
              </a:rPr>
              <a:t>Document your thoughts, feelings, and experiences in a digital journal.</a:t>
            </a:r>
            <a:endParaRPr lang="en-US" sz="1600" dirty="0"/>
          </a:p>
        </p:txBody>
      </p:sp>
      <p:pic>
        <p:nvPicPr>
          <p:cNvPr id="2097175" name="Image 3" descr="preencoded.png"/>
          <p:cNvPicPr>
            <a:picLocks noChangeAspect="1"/>
          </p:cNvPicPr>
          <p:nvPr/>
        </p:nvPicPr>
        <p:blipFill>
          <a:blip r:embed="rId6"/>
          <a:stretch>
            <a:fillRect/>
          </a:stretch>
        </p:blipFill>
        <p:spPr>
          <a:xfrm>
            <a:off x="6199823" y="6039445"/>
            <a:ext cx="1019294" cy="1630918"/>
          </a:xfrm>
          <a:prstGeom prst="rect">
            <a:avLst/>
          </a:prstGeom>
        </p:spPr>
      </p:pic>
      <p:sp>
        <p:nvSpPr>
          <p:cNvPr id="1048681" name="Text 5"/>
          <p:cNvSpPr/>
          <p:nvPr/>
        </p:nvSpPr>
        <p:spPr>
          <a:xfrm>
            <a:off x="7524870" y="6243280"/>
            <a:ext cx="2847381" cy="318492"/>
          </a:xfrm>
          <a:prstGeom prst="rect">
            <a:avLst/>
          </a:prstGeom>
          <a:noFill/>
        </p:spPr>
        <p:txBody>
          <a:bodyPr wrap="none" lIns="0" tIns="0" rIns="0" bIns="0" rtlCol="0" anchor="t"/>
          <a:lstStyle/>
          <a:p>
            <a:pPr>
              <a:lnSpc>
                <a:spcPts val="2500"/>
              </a:lnSpc>
            </a:pPr>
            <a:r>
              <a:rPr lang="en-US" sz="2000" dirty="0">
                <a:solidFill>
                  <a:srgbClr val="E2E6E9"/>
                </a:solidFill>
                <a:latin typeface="Merriweather" pitchFamily="34" charset="0"/>
                <a:ea typeface="Merriweather" pitchFamily="34" charset="-122"/>
                <a:cs typeface="Merriweather" pitchFamily="34" charset="-120"/>
              </a:rPr>
              <a:t>Share with Loved Ones</a:t>
            </a:r>
            <a:endParaRPr lang="en-US" sz="2000" dirty="0"/>
          </a:p>
        </p:txBody>
      </p:sp>
      <p:sp>
        <p:nvSpPr>
          <p:cNvPr id="1048682" name="Text 6"/>
          <p:cNvSpPr/>
          <p:nvPr/>
        </p:nvSpPr>
        <p:spPr>
          <a:xfrm>
            <a:off x="7524869" y="6684050"/>
            <a:ext cx="6392109" cy="652224"/>
          </a:xfrm>
          <a:prstGeom prst="rect">
            <a:avLst/>
          </a:prstGeom>
          <a:noFill/>
        </p:spPr>
        <p:txBody>
          <a:bodyPr wrap="square" lIns="0" tIns="0" rIns="0" bIns="0" rtlCol="0" anchor="t"/>
          <a:lstStyle/>
          <a:p>
            <a:pPr>
              <a:lnSpc>
                <a:spcPts val="2550"/>
              </a:lnSpc>
            </a:pPr>
            <a:r>
              <a:rPr lang="en-US" sz="1600" dirty="0">
                <a:solidFill>
                  <a:srgbClr val="E2E6E9"/>
                </a:solidFill>
                <a:latin typeface="Merriweather" pitchFamily="34" charset="0"/>
                <a:ea typeface="Merriweather" pitchFamily="34" charset="-122"/>
                <a:cs typeface="Merriweather" pitchFamily="34" charset="-120"/>
              </a:rPr>
              <a:t>Share your memories with friends and family through social media or directly through the app.</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097178"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1048687" name="Text 0"/>
          <p:cNvSpPr/>
          <p:nvPr/>
        </p:nvSpPr>
        <p:spPr>
          <a:xfrm>
            <a:off x="6306267" y="647107"/>
            <a:ext cx="7504270" cy="2195989"/>
          </a:xfrm>
          <a:prstGeom prst="rect">
            <a:avLst/>
          </a:prstGeom>
          <a:noFill/>
        </p:spPr>
        <p:txBody>
          <a:bodyPr wrap="square" lIns="0" tIns="0" rIns="0" bIns="0" rtlCol="0" anchor="t"/>
          <a:lstStyle/>
          <a:p>
            <a:pPr>
              <a:lnSpc>
                <a:spcPts val="5750"/>
              </a:lnSpc>
            </a:pPr>
            <a:r>
              <a:rPr lang="en-US" sz="4600" dirty="0">
                <a:solidFill>
                  <a:srgbClr val="F5F0F0"/>
                </a:solidFill>
                <a:latin typeface="Merriweather" pitchFamily="34" charset="0"/>
                <a:ea typeface="Merriweather" pitchFamily="34" charset="-122"/>
                <a:cs typeface="Merriweather" pitchFamily="34" charset="-120"/>
              </a:rPr>
              <a:t>Share your experiences: Connect with friends and family</a:t>
            </a:r>
            <a:endParaRPr lang="en-US" sz="4600" dirty="0"/>
          </a:p>
        </p:txBody>
      </p:sp>
      <p:sp>
        <p:nvSpPr>
          <p:cNvPr id="1048688" name="Shape 1"/>
          <p:cNvSpPr/>
          <p:nvPr/>
        </p:nvSpPr>
        <p:spPr>
          <a:xfrm>
            <a:off x="6306265" y="3457932"/>
            <a:ext cx="526971" cy="526972"/>
          </a:xfrm>
          <a:prstGeom prst="roundRect">
            <a:avLst>
              <a:gd name="adj" fmla="val 18670"/>
            </a:avLst>
          </a:prstGeom>
          <a:solidFill>
            <a:srgbClr val="003180"/>
          </a:solidFill>
          <a:ln w="7620">
            <a:solidFill>
              <a:srgbClr val="194A99"/>
            </a:solidFill>
            <a:prstDash val="solid"/>
          </a:ln>
        </p:spPr>
      </p:sp>
      <p:sp>
        <p:nvSpPr>
          <p:cNvPr id="1048689" name="Text 2"/>
          <p:cNvSpPr/>
          <p:nvPr/>
        </p:nvSpPr>
        <p:spPr>
          <a:xfrm>
            <a:off x="6492359" y="3545682"/>
            <a:ext cx="154662" cy="351353"/>
          </a:xfrm>
          <a:prstGeom prst="rect">
            <a:avLst/>
          </a:prstGeom>
          <a:noFill/>
        </p:spPr>
        <p:txBody>
          <a:bodyPr wrap="none" lIns="0" tIns="0" rIns="0" bIns="0" rtlCol="0" anchor="t"/>
          <a:lstStyle/>
          <a:p>
            <a:pPr algn="ctr">
              <a:lnSpc>
                <a:spcPts val="2750"/>
              </a:lnSpc>
            </a:pPr>
            <a:r>
              <a:rPr lang="en-US" sz="2700" dirty="0">
                <a:solidFill>
                  <a:srgbClr val="E2E6E9"/>
                </a:solidFill>
                <a:latin typeface="Merriweather" pitchFamily="34" charset="0"/>
                <a:ea typeface="Merriweather" pitchFamily="34" charset="-122"/>
                <a:cs typeface="Merriweather" pitchFamily="34" charset="-120"/>
              </a:rPr>
              <a:t>1</a:t>
            </a:r>
            <a:endParaRPr lang="en-US" sz="2700" dirty="0"/>
          </a:p>
        </p:txBody>
      </p:sp>
      <p:sp>
        <p:nvSpPr>
          <p:cNvPr id="1048690" name="Text 3"/>
          <p:cNvSpPr/>
          <p:nvPr/>
        </p:nvSpPr>
        <p:spPr>
          <a:xfrm>
            <a:off x="7067433" y="3457934"/>
            <a:ext cx="2873931" cy="365879"/>
          </a:xfrm>
          <a:prstGeom prst="rect">
            <a:avLst/>
          </a:prstGeom>
          <a:noFill/>
        </p:spPr>
        <p:txBody>
          <a:bodyPr wrap="none" lIns="0" tIns="0" rIns="0" bIns="0" rtlCol="0" anchor="t"/>
          <a:lstStyle/>
          <a:p>
            <a:pPr>
              <a:lnSpc>
                <a:spcPts val="2850"/>
              </a:lnSpc>
            </a:pPr>
            <a:r>
              <a:rPr lang="en-US" sz="2300" dirty="0">
                <a:solidFill>
                  <a:srgbClr val="E2E6E9"/>
                </a:solidFill>
                <a:latin typeface="Merriweather" pitchFamily="34" charset="0"/>
                <a:ea typeface="Merriweather" pitchFamily="34" charset="-122"/>
                <a:cs typeface="Merriweather" pitchFamily="34" charset="-120"/>
              </a:rPr>
              <a:t>Social Sharing</a:t>
            </a:r>
            <a:endParaRPr lang="en-US" sz="2300" dirty="0"/>
          </a:p>
        </p:txBody>
      </p:sp>
      <p:sp>
        <p:nvSpPr>
          <p:cNvPr id="1048691" name="Text 4"/>
          <p:cNvSpPr/>
          <p:nvPr/>
        </p:nvSpPr>
        <p:spPr>
          <a:xfrm>
            <a:off x="7067433" y="3964306"/>
            <a:ext cx="2873931" cy="1498759"/>
          </a:xfrm>
          <a:prstGeom prst="rect">
            <a:avLst/>
          </a:prstGeom>
          <a:noFill/>
        </p:spPr>
        <p:txBody>
          <a:bodyPr wrap="square" lIns="0" tIns="0" rIns="0" bIns="0" rtlCol="0" anchor="t"/>
          <a:lstStyle/>
          <a:p>
            <a:pPr>
              <a:lnSpc>
                <a:spcPts val="2950"/>
              </a:lnSpc>
            </a:pPr>
            <a:r>
              <a:rPr lang="en-US" dirty="0">
                <a:solidFill>
                  <a:srgbClr val="E2E6E9"/>
                </a:solidFill>
                <a:latin typeface="Merriweather" pitchFamily="34" charset="0"/>
                <a:ea typeface="Merriweather" pitchFamily="34" charset="-122"/>
                <a:cs typeface="Merriweather" pitchFamily="34" charset="-120"/>
              </a:rPr>
              <a:t>Share your photos, videos, and stories with friends and family on social media.</a:t>
            </a:r>
            <a:endParaRPr lang="en-US" dirty="0"/>
          </a:p>
        </p:txBody>
      </p:sp>
      <p:sp>
        <p:nvSpPr>
          <p:cNvPr id="1048692" name="Shape 5"/>
          <p:cNvSpPr/>
          <p:nvPr/>
        </p:nvSpPr>
        <p:spPr>
          <a:xfrm>
            <a:off x="10175559" y="3457932"/>
            <a:ext cx="526971" cy="526972"/>
          </a:xfrm>
          <a:prstGeom prst="roundRect">
            <a:avLst>
              <a:gd name="adj" fmla="val 18670"/>
            </a:avLst>
          </a:prstGeom>
          <a:solidFill>
            <a:srgbClr val="003180"/>
          </a:solidFill>
          <a:ln w="7620">
            <a:solidFill>
              <a:srgbClr val="194A99"/>
            </a:solidFill>
            <a:prstDash val="solid"/>
          </a:ln>
        </p:spPr>
      </p:sp>
      <p:sp>
        <p:nvSpPr>
          <p:cNvPr id="1048693" name="Text 6"/>
          <p:cNvSpPr/>
          <p:nvPr/>
        </p:nvSpPr>
        <p:spPr>
          <a:xfrm>
            <a:off x="10333913" y="3545682"/>
            <a:ext cx="210146" cy="351353"/>
          </a:xfrm>
          <a:prstGeom prst="rect">
            <a:avLst/>
          </a:prstGeom>
          <a:noFill/>
        </p:spPr>
        <p:txBody>
          <a:bodyPr wrap="none" lIns="0" tIns="0" rIns="0" bIns="0" rtlCol="0" anchor="t"/>
          <a:lstStyle/>
          <a:p>
            <a:pPr algn="ctr">
              <a:lnSpc>
                <a:spcPts val="2750"/>
              </a:lnSpc>
            </a:pPr>
            <a:r>
              <a:rPr lang="en-US" sz="2700" dirty="0">
                <a:solidFill>
                  <a:srgbClr val="E2E6E9"/>
                </a:solidFill>
                <a:latin typeface="Merriweather" pitchFamily="34" charset="0"/>
                <a:ea typeface="Merriweather" pitchFamily="34" charset="-122"/>
                <a:cs typeface="Merriweather" pitchFamily="34" charset="-120"/>
              </a:rPr>
              <a:t>2</a:t>
            </a:r>
            <a:endParaRPr lang="en-US" sz="2700" dirty="0"/>
          </a:p>
        </p:txBody>
      </p:sp>
      <p:sp>
        <p:nvSpPr>
          <p:cNvPr id="1048694" name="Text 7"/>
          <p:cNvSpPr/>
          <p:nvPr/>
        </p:nvSpPr>
        <p:spPr>
          <a:xfrm>
            <a:off x="10936726" y="3457932"/>
            <a:ext cx="2873931" cy="731758"/>
          </a:xfrm>
          <a:prstGeom prst="rect">
            <a:avLst/>
          </a:prstGeom>
          <a:noFill/>
        </p:spPr>
        <p:txBody>
          <a:bodyPr wrap="square" lIns="0" tIns="0" rIns="0" bIns="0" rtlCol="0" anchor="t"/>
          <a:lstStyle/>
          <a:p>
            <a:pPr>
              <a:lnSpc>
                <a:spcPts val="2850"/>
              </a:lnSpc>
            </a:pPr>
            <a:r>
              <a:rPr lang="en-US" sz="2300" dirty="0">
                <a:solidFill>
                  <a:srgbClr val="E2E6E9"/>
                </a:solidFill>
                <a:latin typeface="Merriweather" pitchFamily="34" charset="0"/>
                <a:ea typeface="Merriweather" pitchFamily="34" charset="-122"/>
                <a:cs typeface="Merriweather" pitchFamily="34" charset="-120"/>
              </a:rPr>
              <a:t>Connect with Travelers</a:t>
            </a:r>
            <a:endParaRPr lang="en-US" sz="2300" dirty="0"/>
          </a:p>
        </p:txBody>
      </p:sp>
      <p:sp>
        <p:nvSpPr>
          <p:cNvPr id="1048695" name="Text 8"/>
          <p:cNvSpPr/>
          <p:nvPr/>
        </p:nvSpPr>
        <p:spPr>
          <a:xfrm>
            <a:off x="10936726" y="4330185"/>
            <a:ext cx="2873931" cy="1498759"/>
          </a:xfrm>
          <a:prstGeom prst="rect">
            <a:avLst/>
          </a:prstGeom>
          <a:noFill/>
        </p:spPr>
        <p:txBody>
          <a:bodyPr wrap="square" lIns="0" tIns="0" rIns="0" bIns="0" rtlCol="0" anchor="t"/>
          <a:lstStyle/>
          <a:p>
            <a:pPr>
              <a:lnSpc>
                <a:spcPts val="2950"/>
              </a:lnSpc>
            </a:pPr>
            <a:r>
              <a:rPr lang="en-US" dirty="0">
                <a:solidFill>
                  <a:srgbClr val="E2E6E9"/>
                </a:solidFill>
                <a:latin typeface="Merriweather" pitchFamily="34" charset="0"/>
                <a:ea typeface="Merriweather" pitchFamily="34" charset="-122"/>
                <a:cs typeface="Merriweather" pitchFamily="34" charset="-120"/>
              </a:rPr>
              <a:t>Join a community of fellow travelers and share tips, advice, and recommendations.</a:t>
            </a:r>
            <a:endParaRPr lang="en-US" dirty="0"/>
          </a:p>
        </p:txBody>
      </p:sp>
      <p:sp>
        <p:nvSpPr>
          <p:cNvPr id="1048696" name="Shape 9"/>
          <p:cNvSpPr/>
          <p:nvPr/>
        </p:nvSpPr>
        <p:spPr>
          <a:xfrm>
            <a:off x="6306265" y="6326625"/>
            <a:ext cx="526971" cy="526972"/>
          </a:xfrm>
          <a:prstGeom prst="roundRect">
            <a:avLst>
              <a:gd name="adj" fmla="val 18670"/>
            </a:avLst>
          </a:prstGeom>
          <a:solidFill>
            <a:srgbClr val="003180"/>
          </a:solidFill>
          <a:ln w="7620">
            <a:solidFill>
              <a:srgbClr val="194A99"/>
            </a:solidFill>
            <a:prstDash val="solid"/>
          </a:ln>
        </p:spPr>
      </p:sp>
      <p:sp>
        <p:nvSpPr>
          <p:cNvPr id="1048697" name="Text 10"/>
          <p:cNvSpPr/>
          <p:nvPr/>
        </p:nvSpPr>
        <p:spPr>
          <a:xfrm>
            <a:off x="6471285" y="6414373"/>
            <a:ext cx="196810" cy="351353"/>
          </a:xfrm>
          <a:prstGeom prst="rect">
            <a:avLst/>
          </a:prstGeom>
          <a:noFill/>
        </p:spPr>
        <p:txBody>
          <a:bodyPr wrap="none" lIns="0" tIns="0" rIns="0" bIns="0" rtlCol="0" anchor="t"/>
          <a:lstStyle/>
          <a:p>
            <a:pPr algn="ctr">
              <a:lnSpc>
                <a:spcPts val="2750"/>
              </a:lnSpc>
            </a:pPr>
            <a:r>
              <a:rPr lang="en-US" sz="2700" dirty="0">
                <a:solidFill>
                  <a:srgbClr val="E2E6E9"/>
                </a:solidFill>
                <a:latin typeface="Merriweather" pitchFamily="34" charset="0"/>
                <a:ea typeface="Merriweather" pitchFamily="34" charset="-122"/>
                <a:cs typeface="Merriweather" pitchFamily="34" charset="-120"/>
              </a:rPr>
              <a:t>3</a:t>
            </a:r>
            <a:endParaRPr lang="en-US" sz="2700" dirty="0"/>
          </a:p>
        </p:txBody>
      </p:sp>
      <p:sp>
        <p:nvSpPr>
          <p:cNvPr id="1048698" name="Text 11"/>
          <p:cNvSpPr/>
          <p:nvPr/>
        </p:nvSpPr>
        <p:spPr>
          <a:xfrm>
            <a:off x="7067431" y="6326625"/>
            <a:ext cx="2928104" cy="365879"/>
          </a:xfrm>
          <a:prstGeom prst="rect">
            <a:avLst/>
          </a:prstGeom>
          <a:noFill/>
        </p:spPr>
        <p:txBody>
          <a:bodyPr wrap="none" lIns="0" tIns="0" rIns="0" bIns="0" rtlCol="0" anchor="t"/>
          <a:lstStyle/>
          <a:p>
            <a:pPr>
              <a:lnSpc>
                <a:spcPts val="2850"/>
              </a:lnSpc>
            </a:pPr>
            <a:r>
              <a:rPr lang="en-US" sz="2300" dirty="0">
                <a:solidFill>
                  <a:srgbClr val="E2E6E9"/>
                </a:solidFill>
                <a:latin typeface="Merriweather" pitchFamily="34" charset="0"/>
                <a:ea typeface="Merriweather" pitchFamily="34" charset="-122"/>
                <a:cs typeface="Merriweather" pitchFamily="34" charset="-120"/>
              </a:rPr>
              <a:t>Stay Connected</a:t>
            </a:r>
            <a:endParaRPr lang="en-US" sz="2300" dirty="0"/>
          </a:p>
        </p:txBody>
      </p:sp>
      <p:sp>
        <p:nvSpPr>
          <p:cNvPr id="1048699" name="Text 12"/>
          <p:cNvSpPr/>
          <p:nvPr/>
        </p:nvSpPr>
        <p:spPr>
          <a:xfrm>
            <a:off x="7067433" y="6832997"/>
            <a:ext cx="6743106" cy="749380"/>
          </a:xfrm>
          <a:prstGeom prst="rect">
            <a:avLst/>
          </a:prstGeom>
          <a:noFill/>
        </p:spPr>
        <p:txBody>
          <a:bodyPr wrap="square" lIns="0" tIns="0" rIns="0" bIns="0" rtlCol="0" anchor="t"/>
          <a:lstStyle/>
          <a:p>
            <a:pPr>
              <a:lnSpc>
                <a:spcPts val="2950"/>
              </a:lnSpc>
            </a:pPr>
            <a:r>
              <a:rPr lang="en-US" dirty="0">
                <a:solidFill>
                  <a:srgbClr val="E2E6E9"/>
                </a:solidFill>
                <a:latin typeface="Merriweather" pitchFamily="34" charset="0"/>
                <a:ea typeface="Merriweather" pitchFamily="34" charset="-122"/>
                <a:cs typeface="Merriweather" pitchFamily="34" charset="-120"/>
              </a:rPr>
              <a:t>Keep in touch with loved ones while you're on the go, even if you're in a remote location.</a:t>
            </a:r>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ex">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50000"/>
                <a:satMod val="180000"/>
              </a:schemeClr>
            </a:gs>
            <a:gs pos="100000">
              <a:schemeClr val="phClr">
                <a:shade val="45000"/>
                <a:satMod val="120000"/>
              </a:schemeClr>
            </a:gs>
          </a:gsLst>
          <a:path path="circle">
            <a:fillToRect r="100000" b="100000"/>
          </a:path>
        </a:gradFill>
        <a:blipFill>
          <a:blip xmlns:r="http://schemas.openxmlformats.org/officeDocument/2006/relationships" r:embed="rId1">
            <a:duotone>
              <a:schemeClr val="phClr">
                <a:shade val="3000"/>
                <a:satMod val="110000"/>
              </a:schemeClr>
              <a:schemeClr val="phClr">
                <a:tint val="60000"/>
                <a:satMod val="425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4</TotalTime>
  <Words>1030</Words>
  <Application>Microsoft Office PowerPoint</Application>
  <PresentationFormat>Custom</PresentationFormat>
  <Paragraphs>173</Paragraphs>
  <Slides>20</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Arial</vt:lpstr>
      <vt:lpstr>Book Antiqua</vt:lpstr>
      <vt:lpstr>Wingdings 2</vt:lpstr>
      <vt:lpstr>Lucida Sans</vt:lpstr>
      <vt:lpstr>Wingdings</vt:lpstr>
      <vt:lpstr>Wingdings 3</vt:lpstr>
      <vt:lpstr>Times New Roman</vt:lpstr>
      <vt:lpstr>Calibri</vt:lpstr>
      <vt:lpstr>宋体</vt:lpstr>
      <vt:lpstr>Merriweather</vt:lpstr>
      <vt:lpstr>Apex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cp:lastModifiedBy>College 15</cp:lastModifiedBy>
  <cp:revision>3</cp:revision>
  <dcterms:created xsi:type="dcterms:W3CDTF">2024-11-13T22:33:28Z</dcterms:created>
  <dcterms:modified xsi:type="dcterms:W3CDTF">2024-11-15T09:07:26Z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561453c109db4b7e813a6c52deb4af69</vt:lpwstr>
  </property>
</Properties>
</file>